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Playfair Display Bold" charset="1" panose="00000000000000000000"/>
      <p:regular r:id="rId22"/>
    </p:embeddedFont>
    <p:embeddedFont>
      <p:font typeface="Jenthill" charset="1" panose="02000503000000020004"/>
      <p:regular r:id="rId23"/>
    </p:embeddedFont>
    <p:embeddedFont>
      <p:font typeface="Josefin Sans Bold" charset="1" panose="00000800000000000000"/>
      <p:regular r:id="rId24"/>
    </p:embeddedFont>
    <p:embeddedFont>
      <p:font typeface="Josefin Sans" charset="1" panose="00000500000000000000"/>
      <p:regular r:id="rId25"/>
    </p:embeddedFont>
    <p:embeddedFont>
      <p:font typeface="Playfair Display Ultra-Bold" charset="1" panose="00000000000000000000"/>
      <p:regular r:id="rId26"/>
    </p:embeddedFont>
    <p:embeddedFont>
      <p:font typeface="Open Sans Bold" charset="1" panose="020B0806030504020204"/>
      <p:regular r:id="rId27"/>
    </p:embeddedFont>
    <p:embeddedFont>
      <p:font typeface="Gaegu Bold" charset="1" panose="00000000000000000000"/>
      <p:regular r:id="rId28"/>
    </p:embeddedFont>
    <p:embeddedFont>
      <p:font typeface="Gaegu" charset="1" panose="00000000000000000000"/>
      <p:regular r:id="rId29"/>
    </p:embeddedFont>
    <p:embeddedFont>
      <p:font typeface="Playfair Display" charset="1" panose="00000000000000000000"/>
      <p:regular r:id="rId34"/>
    </p:embeddedFont>
    <p:embeddedFont>
      <p:font typeface="Migra Ultra-Bold" charset="1" panose="000009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Masters/notesMaster1.xml" Type="http://schemas.openxmlformats.org/officeDocument/2006/relationships/notesMaster"/><Relationship Id="rId31" Target="theme/theme2.xml" Type="http://schemas.openxmlformats.org/officeDocument/2006/relationships/theme"/><Relationship Id="rId32" Target="notesSlides/notesSlide1.xml" Type="http://schemas.openxmlformats.org/officeDocument/2006/relationships/notesSlide"/><Relationship Id="rId33" Target="notesSlides/notesSlide2.xml" Type="http://schemas.openxmlformats.org/officeDocument/2006/relationships/notesSlide"/><Relationship Id="rId34" Target="fonts/font34.fntdata" Type="http://schemas.openxmlformats.org/officeDocument/2006/relationships/font"/><Relationship Id="rId35" Target="fonts/font35.fntdata" Type="http://schemas.openxmlformats.org/officeDocument/2006/relationships/font"/><Relationship Id="rId36" Target="notesSlides/notesSlide3.xml" Type="http://schemas.openxmlformats.org/officeDocument/2006/relationships/notesSlide"/><Relationship Id="rId37" Target="notesSlides/notesSlide4.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Christine</a:t>
            </a:r>
          </a:p>
          <a:p>
            <a:r>
              <a:rPr lang="en-US"/>
              <a:t/>
            </a:r>
          </a:p>
          <a:p>
            <a:r>
              <a:rPr lang="en-US"/>
              <a:t>Pre-post Christine's post </a:t>
            </a:r>
          </a:p>
          <a:p>
            <a:r>
              <a:rPr lang="en-US"/>
              <a:t/>
            </a:r>
          </a:p>
          <a:p>
            <a:r>
              <a:rPr lang="en-US"/>
              <a:t>AFTER meeting, post Jolie's video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Christine</a:t>
            </a:r>
          </a:p>
          <a:p>
            <a:r>
              <a:rPr lang="en-US"/>
              <a:t/>
            </a:r>
          </a:p>
          <a:p>
            <a:r>
              <a:rPr lang="en-US"/>
              <a:t>Pre-post Christine's post </a:t>
            </a:r>
          </a:p>
          <a:p>
            <a:r>
              <a:rPr lang="en-US"/>
              <a:t/>
            </a:r>
          </a:p>
          <a:p>
            <a:r>
              <a:rPr lang="en-US"/>
              <a:t>AFTER meeting, post Jolie's video</a:t>
            </a:r>
          </a:p>
          <a:p>
            <a:r>
              <a:rPr lang="en-US"/>
              <a:t/>
            </a:r>
          </a:p>
          <a:p>
            <a:r>
              <a:rPr lang="en-US"/>
              <a:t>After slide 8</a:t>
            </a:r>
          </a:p>
          <a:p>
            <a:r>
              <a:rPr lang="en-US"/>
              <a:t>Christine passes the mic to Hannah</a:t>
            </a:r>
          </a:p>
          <a:p>
            <a:r>
              <a:rPr lang="en-US"/>
              <a:t/>
            </a:r>
          </a:p>
          <a:p>
            <a:r>
              <a:rPr lang="en-US"/>
              <a:t>Hannah describes the venue a little bit </a:t>
            </a:r>
          </a:p>
          <a:p>
            <a:r>
              <a:rPr lang="en-US"/>
              <a:t>- Then introduces 4 themes, describes them, reads the names</a:t>
            </a:r>
          </a:p>
          <a:p>
            <a:r>
              <a:rPr lang="en-US"/>
              <a:t>- Then pass the mic to Ellen, and Ellen talks about the date, time, and QR Code</a:t>
            </a:r>
          </a:p>
          <a:p>
            <a:r>
              <a:rPr lang="en-US"/>
              <a:t>- Then Ellen passes the mic to Hannah, and Hannah reads off slide 14</a:t>
            </a:r>
          </a:p>
          <a:p>
            <a:r>
              <a:rPr lang="en-US"/>
              <a:t>- Then Hannah passes off to Alaina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also have an upcoming class event, senior movie night. We wanted to implement a time where we could all relax from our exams and college apps, so we thought we could watch a movie all together. You guys can bring blankets and stuffed animals, and we're hoping to have some hot cocoa and maybe some popcorn. As we approach the date, we will upload a voting poll for which movie we should watch. So make sure you mark your calendars for December 5th, which is a Friday, from 6-9 PM.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Keep students until bell rings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TextBox 2" id="2"/>
          <p:cNvSpPr txBox="true"/>
          <p:nvPr/>
        </p:nvSpPr>
        <p:spPr>
          <a:xfrm rot="0">
            <a:off x="628600" y="1643612"/>
            <a:ext cx="17030800" cy="3260187"/>
          </a:xfrm>
          <a:prstGeom prst="rect">
            <a:avLst/>
          </a:prstGeom>
        </p:spPr>
        <p:txBody>
          <a:bodyPr anchor="t" rtlCol="false" tIns="0" lIns="0" bIns="0" rIns="0">
            <a:spAutoFit/>
          </a:bodyPr>
          <a:lstStyle/>
          <a:p>
            <a:pPr algn="r">
              <a:lnSpc>
                <a:spcPts val="22447"/>
              </a:lnSpc>
            </a:pPr>
            <a:r>
              <a:rPr lang="en-US" sz="29535" b="true">
                <a:solidFill>
                  <a:srgbClr val="FFFFFF"/>
                </a:solidFill>
                <a:latin typeface="Playfair Display Bold"/>
                <a:ea typeface="Playfair Display Bold"/>
                <a:cs typeface="Playfair Display Bold"/>
                <a:sym typeface="Playfair Display Bold"/>
              </a:rPr>
              <a:t>Senior</a:t>
            </a:r>
          </a:p>
        </p:txBody>
      </p:sp>
      <p:sp>
        <p:nvSpPr>
          <p:cNvPr name="Freeform 3" id="3"/>
          <p:cNvSpPr/>
          <p:nvPr/>
        </p:nvSpPr>
        <p:spPr>
          <a:xfrm flipH="false" flipV="true" rot="-958077">
            <a:off x="16474856" y="-478215"/>
            <a:ext cx="3626288" cy="2716420"/>
          </a:xfrm>
          <a:custGeom>
            <a:avLst/>
            <a:gdLst/>
            <a:ahLst/>
            <a:cxnLst/>
            <a:rect r="r" b="b" t="t" l="l"/>
            <a:pathLst>
              <a:path h="2716420" w="3626288">
                <a:moveTo>
                  <a:pt x="0" y="2716420"/>
                </a:moveTo>
                <a:lnTo>
                  <a:pt x="3626288" y="2716420"/>
                </a:lnTo>
                <a:lnTo>
                  <a:pt x="3626288" y="0"/>
                </a:lnTo>
                <a:lnTo>
                  <a:pt x="0" y="0"/>
                </a:lnTo>
                <a:lnTo>
                  <a:pt x="0" y="271642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4" id="4"/>
          <p:cNvGrpSpPr/>
          <p:nvPr/>
        </p:nvGrpSpPr>
        <p:grpSpPr>
          <a:xfrm rot="0">
            <a:off x="12671922" y="1116718"/>
            <a:ext cx="877504" cy="877504"/>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742"/>
            </a:solidFill>
          </p:spPr>
        </p:sp>
        <p:sp>
          <p:nvSpPr>
            <p:cNvPr name="TextBox 6" id="6"/>
            <p:cNvSpPr txBox="true"/>
            <p:nvPr/>
          </p:nvSpPr>
          <p:spPr>
            <a:xfrm>
              <a:off x="76200" y="85725"/>
              <a:ext cx="660400" cy="650875"/>
            </a:xfrm>
            <a:prstGeom prst="rect">
              <a:avLst/>
            </a:prstGeom>
          </p:spPr>
          <p:txBody>
            <a:bodyPr anchor="ctr" rtlCol="false" tIns="50800" lIns="50800" bIns="50800" rIns="50800"/>
            <a:lstStyle/>
            <a:p>
              <a:pPr algn="ctr">
                <a:lnSpc>
                  <a:spcPts val="2644"/>
                </a:lnSpc>
              </a:pPr>
            </a:p>
          </p:txBody>
        </p:sp>
      </p:grpSp>
      <p:grpSp>
        <p:nvGrpSpPr>
          <p:cNvPr name="Group 7" id="7"/>
          <p:cNvGrpSpPr/>
          <p:nvPr/>
        </p:nvGrpSpPr>
        <p:grpSpPr>
          <a:xfrm rot="0">
            <a:off x="12671922" y="879995"/>
            <a:ext cx="1105353" cy="1053539"/>
            <a:chOff x="0" y="0"/>
            <a:chExt cx="812800" cy="774700"/>
          </a:xfrm>
        </p:grpSpPr>
        <p:sp>
          <p:nvSpPr>
            <p:cNvPr name="Freeform 8" id="8"/>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9" id="9"/>
            <p:cNvSpPr txBox="true"/>
            <p:nvPr/>
          </p:nvSpPr>
          <p:spPr>
            <a:xfrm>
              <a:off x="228600" y="276225"/>
              <a:ext cx="355600" cy="333375"/>
            </a:xfrm>
            <a:prstGeom prst="rect">
              <a:avLst/>
            </a:prstGeom>
          </p:spPr>
          <p:txBody>
            <a:bodyPr anchor="ctr" rtlCol="false" tIns="50800" lIns="50800" bIns="50800" rIns="50800"/>
            <a:lstStyle/>
            <a:p>
              <a:pPr algn="ctr">
                <a:lnSpc>
                  <a:spcPts val="2644"/>
                </a:lnSpc>
              </a:pPr>
            </a:p>
          </p:txBody>
        </p:sp>
      </p:grpSp>
      <p:sp>
        <p:nvSpPr>
          <p:cNvPr name="Freeform 10" id="10"/>
          <p:cNvSpPr/>
          <p:nvPr/>
        </p:nvSpPr>
        <p:spPr>
          <a:xfrm flipH="false" flipV="false" rot="0">
            <a:off x="800050" y="4962099"/>
            <a:ext cx="4792745" cy="4390300"/>
          </a:xfrm>
          <a:custGeom>
            <a:avLst/>
            <a:gdLst/>
            <a:ahLst/>
            <a:cxnLst/>
            <a:rect r="r" b="b" t="t" l="l"/>
            <a:pathLst>
              <a:path h="4390300" w="4792745">
                <a:moveTo>
                  <a:pt x="0" y="0"/>
                </a:moveTo>
                <a:lnTo>
                  <a:pt x="4792744" y="0"/>
                </a:lnTo>
                <a:lnTo>
                  <a:pt x="4792744" y="4390301"/>
                </a:lnTo>
                <a:lnTo>
                  <a:pt x="0" y="4390301"/>
                </a:lnTo>
                <a:lnTo>
                  <a:pt x="0" y="0"/>
                </a:lnTo>
                <a:close/>
              </a:path>
            </a:pathLst>
          </a:custGeom>
          <a:blipFill>
            <a:blip r:embed="rId4"/>
            <a:stretch>
              <a:fillRect l="0" t="0" r="0" b="0"/>
            </a:stretch>
          </a:blipFill>
        </p:spPr>
      </p:sp>
      <p:sp>
        <p:nvSpPr>
          <p:cNvPr name="TextBox 11" id="11"/>
          <p:cNvSpPr txBox="true"/>
          <p:nvPr/>
        </p:nvSpPr>
        <p:spPr>
          <a:xfrm rot="0">
            <a:off x="5421344" y="4161339"/>
            <a:ext cx="12238056" cy="5096961"/>
          </a:xfrm>
          <a:prstGeom prst="rect">
            <a:avLst/>
          </a:prstGeom>
        </p:spPr>
        <p:txBody>
          <a:bodyPr anchor="t" rtlCol="false" tIns="0" lIns="0" bIns="0" rIns="0">
            <a:spAutoFit/>
          </a:bodyPr>
          <a:lstStyle/>
          <a:p>
            <a:pPr algn="r">
              <a:lnSpc>
                <a:spcPts val="40759"/>
              </a:lnSpc>
            </a:pPr>
            <a:r>
              <a:rPr lang="en-US" sz="29535">
                <a:solidFill>
                  <a:srgbClr val="FFFFFF"/>
                </a:solidFill>
                <a:latin typeface="Jenthill"/>
                <a:ea typeface="Jenthill"/>
                <a:cs typeface="Jenthill"/>
                <a:sym typeface="Jenthill"/>
              </a:rPr>
              <a:t>Meeting</a:t>
            </a:r>
          </a:p>
        </p:txBody>
      </p:sp>
      <p:sp>
        <p:nvSpPr>
          <p:cNvPr name="TextBox 12" id="12"/>
          <p:cNvSpPr txBox="true"/>
          <p:nvPr/>
        </p:nvSpPr>
        <p:spPr>
          <a:xfrm rot="0">
            <a:off x="628600" y="413072"/>
            <a:ext cx="4792745" cy="3657329"/>
          </a:xfrm>
          <a:prstGeom prst="rect">
            <a:avLst/>
          </a:prstGeom>
        </p:spPr>
        <p:txBody>
          <a:bodyPr anchor="t" rtlCol="false" tIns="0" lIns="0" bIns="0" rIns="0">
            <a:spAutoFit/>
          </a:bodyPr>
          <a:lstStyle/>
          <a:p>
            <a:pPr algn="l">
              <a:lnSpc>
                <a:spcPts val="9707"/>
              </a:lnSpc>
            </a:pPr>
            <a:r>
              <a:rPr lang="en-US" sz="7138" spc="-221" b="true">
                <a:solidFill>
                  <a:srgbClr val="FFFFFF"/>
                </a:solidFill>
                <a:latin typeface="Josefin Sans Bold"/>
                <a:ea typeface="Josefin Sans Bold"/>
                <a:cs typeface="Josefin Sans Bold"/>
                <a:sym typeface="Josefin Sans Bold"/>
              </a:rPr>
              <a:t>WELCOME </a:t>
            </a:r>
          </a:p>
          <a:p>
            <a:pPr algn="r">
              <a:lnSpc>
                <a:spcPts val="9707"/>
              </a:lnSpc>
            </a:pPr>
            <a:r>
              <a:rPr lang="en-US" b="true" sz="7137" spc="-221">
                <a:solidFill>
                  <a:srgbClr val="FFFFFF"/>
                </a:solidFill>
                <a:latin typeface="Josefin Sans Bold"/>
                <a:ea typeface="Josefin Sans Bold"/>
                <a:cs typeface="Josefin Sans Bold"/>
                <a:sym typeface="Josefin Sans Bold"/>
              </a:rPr>
              <a:t>TO THE CLASS OF </a:t>
            </a:r>
          </a:p>
        </p:txBody>
      </p:sp>
      <p:sp>
        <p:nvSpPr>
          <p:cNvPr name="TextBox 13" id="13"/>
          <p:cNvSpPr txBox="true"/>
          <p:nvPr/>
        </p:nvSpPr>
        <p:spPr>
          <a:xfrm rot="0">
            <a:off x="628600" y="9344025"/>
            <a:ext cx="10266567" cy="646352"/>
          </a:xfrm>
          <a:prstGeom prst="rect">
            <a:avLst/>
          </a:prstGeom>
        </p:spPr>
        <p:txBody>
          <a:bodyPr anchor="t" rtlCol="false" tIns="0" lIns="0" bIns="0" rIns="0">
            <a:spAutoFit/>
          </a:bodyPr>
          <a:lstStyle/>
          <a:p>
            <a:pPr algn="just">
              <a:lnSpc>
                <a:spcPts val="5190"/>
              </a:lnSpc>
            </a:pPr>
            <a:r>
              <a:rPr lang="en-US" sz="3816" spc="91">
                <a:solidFill>
                  <a:srgbClr val="FFFFFF"/>
                </a:solidFill>
                <a:latin typeface="Josefin Sans"/>
                <a:ea typeface="Josefin Sans"/>
                <a:cs typeface="Josefin Sans"/>
                <a:sym typeface="Josefin Sans"/>
              </a:rPr>
              <a:t>Brought to you by Senior Class ASB</a:t>
            </a:r>
          </a:p>
        </p:txBody>
      </p:sp>
      <p:sp>
        <p:nvSpPr>
          <p:cNvPr name="TextBox 14" id="14"/>
          <p:cNvSpPr txBox="true"/>
          <p:nvPr/>
        </p:nvSpPr>
        <p:spPr>
          <a:xfrm rot="0">
            <a:off x="171450" y="3477954"/>
            <a:ext cx="5421344" cy="2604041"/>
          </a:xfrm>
          <a:prstGeom prst="rect">
            <a:avLst/>
          </a:prstGeom>
        </p:spPr>
        <p:txBody>
          <a:bodyPr anchor="t" rtlCol="false" tIns="0" lIns="0" bIns="0" rIns="0">
            <a:spAutoFit/>
          </a:bodyPr>
          <a:lstStyle/>
          <a:p>
            <a:pPr algn="r">
              <a:lnSpc>
                <a:spcPts val="21052"/>
              </a:lnSpc>
            </a:pPr>
            <a:r>
              <a:rPr lang="en-US" b="true" sz="15479" spc="371">
                <a:solidFill>
                  <a:srgbClr val="FFFFFF"/>
                </a:solidFill>
                <a:latin typeface="Josefin Sans Bold"/>
                <a:ea typeface="Josefin Sans Bold"/>
                <a:cs typeface="Josefin Sans Bold"/>
                <a:sym typeface="Josefin Sans Bold"/>
              </a:rPr>
              <a:t>20</a:t>
            </a:r>
            <a:r>
              <a:rPr lang="en-US" b="true" sz="15479" spc="371">
                <a:solidFill>
                  <a:srgbClr val="FFFFFF"/>
                </a:solidFill>
                <a:latin typeface="Josefin Sans Bold"/>
                <a:ea typeface="Josefin Sans Bold"/>
                <a:cs typeface="Josefin Sans Bold"/>
                <a:sym typeface="Josefin Sans Bold"/>
              </a:rPr>
              <a:t>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428480" cy="10287000"/>
          </a:xfrm>
          <a:custGeom>
            <a:avLst/>
            <a:gdLst/>
            <a:ahLst/>
            <a:cxnLst/>
            <a:rect r="r" b="b" t="t" l="l"/>
            <a:pathLst>
              <a:path h="10287000" w="18428480">
                <a:moveTo>
                  <a:pt x="0" y="0"/>
                </a:moveTo>
                <a:lnTo>
                  <a:pt x="18428480" y="0"/>
                </a:lnTo>
                <a:lnTo>
                  <a:pt x="18428480" y="10287000"/>
                </a:lnTo>
                <a:lnTo>
                  <a:pt x="0" y="10287000"/>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41280"/>
          </a:xfrm>
          <a:custGeom>
            <a:avLst/>
            <a:gdLst/>
            <a:ahLst/>
            <a:cxnLst/>
            <a:rect r="r" b="b" t="t" l="l"/>
            <a:pathLst>
              <a:path h="10241280" w="18288000">
                <a:moveTo>
                  <a:pt x="0" y="0"/>
                </a:moveTo>
                <a:lnTo>
                  <a:pt x="18288000" y="0"/>
                </a:lnTo>
                <a:lnTo>
                  <a:pt x="18288000" y="10241280"/>
                </a:lnTo>
                <a:lnTo>
                  <a:pt x="0" y="10241280"/>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Freeform 2" id="2"/>
          <p:cNvSpPr/>
          <p:nvPr/>
        </p:nvSpPr>
        <p:spPr>
          <a:xfrm flipH="false" flipV="false" rot="0">
            <a:off x="0" y="45720"/>
            <a:ext cx="18288000" cy="10195560"/>
          </a:xfrm>
          <a:custGeom>
            <a:avLst/>
            <a:gdLst/>
            <a:ahLst/>
            <a:cxnLst/>
            <a:rect r="r" b="b" t="t" l="l"/>
            <a:pathLst>
              <a:path h="10195560" w="18288000">
                <a:moveTo>
                  <a:pt x="0" y="0"/>
                </a:moveTo>
                <a:lnTo>
                  <a:pt x="18288000" y="0"/>
                </a:lnTo>
                <a:lnTo>
                  <a:pt x="18288000" y="10195560"/>
                </a:lnTo>
                <a:lnTo>
                  <a:pt x="0" y="10195560"/>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Freeform 2" id="2"/>
          <p:cNvSpPr/>
          <p:nvPr/>
        </p:nvSpPr>
        <p:spPr>
          <a:xfrm flipH="false" flipV="true" rot="-958077">
            <a:off x="-2545694" y="2736584"/>
            <a:ext cx="4172872" cy="3125861"/>
          </a:xfrm>
          <a:custGeom>
            <a:avLst/>
            <a:gdLst/>
            <a:ahLst/>
            <a:cxnLst/>
            <a:rect r="r" b="b" t="t" l="l"/>
            <a:pathLst>
              <a:path h="3125861" w="4172872">
                <a:moveTo>
                  <a:pt x="0" y="3125861"/>
                </a:moveTo>
                <a:lnTo>
                  <a:pt x="4172872" y="3125861"/>
                </a:lnTo>
                <a:lnTo>
                  <a:pt x="4172872" y="0"/>
                </a:lnTo>
                <a:lnTo>
                  <a:pt x="0" y="0"/>
                </a:lnTo>
                <a:lnTo>
                  <a:pt x="0" y="3125861"/>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false" rot="0">
            <a:off x="15992404" y="-1696260"/>
            <a:ext cx="3403589" cy="3392520"/>
          </a:xfrm>
          <a:custGeom>
            <a:avLst/>
            <a:gdLst/>
            <a:ahLst/>
            <a:cxnLst/>
            <a:rect r="r" b="b" t="t" l="l"/>
            <a:pathLst>
              <a:path h="3392520" w="3403589">
                <a:moveTo>
                  <a:pt x="3403589" y="0"/>
                </a:moveTo>
                <a:lnTo>
                  <a:pt x="0" y="0"/>
                </a:lnTo>
                <a:lnTo>
                  <a:pt x="0" y="3392520"/>
                </a:lnTo>
                <a:lnTo>
                  <a:pt x="3403589" y="3392520"/>
                </a:lnTo>
                <a:lnTo>
                  <a:pt x="3403589"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379524" y="1639110"/>
            <a:ext cx="15354935" cy="6745204"/>
          </a:xfrm>
          <a:prstGeom prst="rect">
            <a:avLst/>
          </a:prstGeom>
        </p:spPr>
        <p:txBody>
          <a:bodyPr anchor="t" rtlCol="false" tIns="0" lIns="0" bIns="0" rIns="0">
            <a:spAutoFit/>
          </a:bodyPr>
          <a:lstStyle/>
          <a:p>
            <a:pPr algn="ctr">
              <a:lnSpc>
                <a:spcPts val="10670"/>
              </a:lnSpc>
            </a:pPr>
            <a:r>
              <a:rPr lang="en-US" sz="8402">
                <a:solidFill>
                  <a:srgbClr val="FFFFFF"/>
                </a:solidFill>
                <a:latin typeface="Playfair Display"/>
                <a:ea typeface="Playfair Display"/>
                <a:cs typeface="Playfair Display"/>
                <a:sym typeface="Playfair Display"/>
              </a:rPr>
              <a:t>The </a:t>
            </a:r>
            <a:r>
              <a:rPr lang="en-US" sz="8402" b="true">
                <a:solidFill>
                  <a:srgbClr val="FFFFFF"/>
                </a:solidFill>
                <a:latin typeface="Playfair Display Bold"/>
                <a:ea typeface="Playfair Display Bold"/>
                <a:cs typeface="Playfair Display Bold"/>
                <a:sym typeface="Playfair Display Bold"/>
              </a:rPr>
              <a:t>quality</a:t>
            </a:r>
            <a:r>
              <a:rPr lang="en-US" sz="8402">
                <a:solidFill>
                  <a:srgbClr val="FFFFFF"/>
                </a:solidFill>
                <a:latin typeface="Playfair Display"/>
                <a:ea typeface="Playfair Display"/>
                <a:cs typeface="Playfair Display"/>
                <a:sym typeface="Playfair Display"/>
              </a:rPr>
              <a:t> of prom (decorations, catering, etc.) depends on your </a:t>
            </a:r>
            <a:r>
              <a:rPr lang="en-US" sz="8402" b="true">
                <a:solidFill>
                  <a:srgbClr val="FFFFFF"/>
                </a:solidFill>
                <a:latin typeface="Playfair Display Bold"/>
                <a:ea typeface="Playfair Display Bold"/>
                <a:cs typeface="Playfair Display Bold"/>
                <a:sym typeface="Playfair Display Bold"/>
              </a:rPr>
              <a:t>participation</a:t>
            </a:r>
            <a:r>
              <a:rPr lang="en-US" sz="8402">
                <a:solidFill>
                  <a:srgbClr val="FFFFFF"/>
                </a:solidFill>
                <a:latin typeface="Playfair Display"/>
                <a:ea typeface="Playfair Display"/>
                <a:cs typeface="Playfair Display"/>
                <a:sym typeface="Playfair Display"/>
              </a:rPr>
              <a:t> for </a:t>
            </a:r>
            <a:r>
              <a:rPr lang="en-US" sz="8402" b="true">
                <a:solidFill>
                  <a:srgbClr val="FFFFFF"/>
                </a:solidFill>
                <a:latin typeface="Playfair Display Bold"/>
                <a:ea typeface="Playfair Display Bold"/>
                <a:cs typeface="Playfair Display Bold"/>
                <a:sym typeface="Playfair Display Bold"/>
              </a:rPr>
              <a:t>fundraisers</a:t>
            </a:r>
            <a:r>
              <a:rPr lang="en-US" sz="8402">
                <a:solidFill>
                  <a:srgbClr val="FFFFFF"/>
                </a:solidFill>
                <a:latin typeface="Playfair Display"/>
                <a:ea typeface="Playfair Display"/>
                <a:cs typeface="Playfair Display"/>
                <a:sym typeface="Playfair Display"/>
              </a:rPr>
              <a:t>! Please make sure to support the </a:t>
            </a:r>
            <a:r>
              <a:rPr lang="en-US" sz="8402" b="true">
                <a:solidFill>
                  <a:srgbClr val="FFFFFF"/>
                </a:solidFill>
                <a:latin typeface="Playfair Display Bold"/>
                <a:ea typeface="Playfair Display Bold"/>
                <a:cs typeface="Playfair Display Bold"/>
                <a:sym typeface="Playfair Display Bold"/>
              </a:rPr>
              <a:t>2026 ASB</a:t>
            </a:r>
            <a:r>
              <a:rPr lang="en-US" sz="8402">
                <a:solidFill>
                  <a:srgbClr val="FFFFFF"/>
                </a:solidFill>
                <a:latin typeface="Playfair Display"/>
                <a:ea typeface="Playfair Display"/>
                <a:cs typeface="Playfair Display"/>
                <a:sym typeface="Playfair Display"/>
              </a:rPr>
              <a:t>!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CE5D7"/>
        </a:solidFill>
      </p:bgPr>
    </p:bg>
    <p:spTree>
      <p:nvGrpSpPr>
        <p:cNvPr id="1" name=""/>
        <p:cNvGrpSpPr/>
        <p:nvPr/>
      </p:nvGrpSpPr>
      <p:grpSpPr>
        <a:xfrm>
          <a:off x="0" y="0"/>
          <a:ext cx="0" cy="0"/>
          <a:chOff x="0" y="0"/>
          <a:chExt cx="0" cy="0"/>
        </a:xfrm>
      </p:grpSpPr>
      <p:grpSp>
        <p:nvGrpSpPr>
          <p:cNvPr name="Group 2" id="2"/>
          <p:cNvGrpSpPr/>
          <p:nvPr/>
        </p:nvGrpSpPr>
        <p:grpSpPr>
          <a:xfrm rot="0">
            <a:off x="-200025" y="0"/>
            <a:ext cx="7741570" cy="10287000"/>
            <a:chOff x="0" y="0"/>
            <a:chExt cx="1199372" cy="1593725"/>
          </a:xfrm>
        </p:grpSpPr>
        <p:sp>
          <p:nvSpPr>
            <p:cNvPr name="Freeform 3" id="3"/>
            <p:cNvSpPr/>
            <p:nvPr/>
          </p:nvSpPr>
          <p:spPr>
            <a:xfrm flipH="false" flipV="false" rot="0">
              <a:off x="0" y="0"/>
              <a:ext cx="1199372" cy="1593725"/>
            </a:xfrm>
            <a:custGeom>
              <a:avLst/>
              <a:gdLst/>
              <a:ahLst/>
              <a:cxnLst/>
              <a:rect r="r" b="b" t="t" l="l"/>
              <a:pathLst>
                <a:path h="1593725" w="1199372">
                  <a:moveTo>
                    <a:pt x="0" y="0"/>
                  </a:moveTo>
                  <a:lnTo>
                    <a:pt x="1199372" y="0"/>
                  </a:lnTo>
                  <a:lnTo>
                    <a:pt x="1199372" y="1593725"/>
                  </a:lnTo>
                  <a:lnTo>
                    <a:pt x="0" y="1593725"/>
                  </a:lnTo>
                  <a:close/>
                </a:path>
              </a:pathLst>
            </a:custGeom>
            <a:blipFill>
              <a:blip r:embed="rId2"/>
              <a:stretch>
                <a:fillRect l="-1324" t="0" r="-1324" b="0"/>
              </a:stretch>
            </a:blipFill>
          </p:spPr>
        </p:sp>
      </p:grpSp>
      <p:grpSp>
        <p:nvGrpSpPr>
          <p:cNvPr name="Group 4" id="4"/>
          <p:cNvGrpSpPr/>
          <p:nvPr/>
        </p:nvGrpSpPr>
        <p:grpSpPr>
          <a:xfrm rot="0">
            <a:off x="9014200" y="5143500"/>
            <a:ext cx="8245100" cy="4471536"/>
            <a:chOff x="0" y="0"/>
            <a:chExt cx="2171549" cy="1177688"/>
          </a:xfrm>
        </p:grpSpPr>
        <p:sp>
          <p:nvSpPr>
            <p:cNvPr name="Freeform 5" id="5"/>
            <p:cNvSpPr/>
            <p:nvPr/>
          </p:nvSpPr>
          <p:spPr>
            <a:xfrm flipH="false" flipV="false" rot="0">
              <a:off x="0" y="0"/>
              <a:ext cx="2171549" cy="1177688"/>
            </a:xfrm>
            <a:custGeom>
              <a:avLst/>
              <a:gdLst/>
              <a:ahLst/>
              <a:cxnLst/>
              <a:rect r="r" b="b" t="t" l="l"/>
              <a:pathLst>
                <a:path h="1177688" w="2171549">
                  <a:moveTo>
                    <a:pt x="46949" y="0"/>
                  </a:moveTo>
                  <a:lnTo>
                    <a:pt x="2124600" y="0"/>
                  </a:lnTo>
                  <a:cubicBezTo>
                    <a:pt x="2150529" y="0"/>
                    <a:pt x="2171549" y="21020"/>
                    <a:pt x="2171549" y="46949"/>
                  </a:cubicBezTo>
                  <a:lnTo>
                    <a:pt x="2171549" y="1130740"/>
                  </a:lnTo>
                  <a:cubicBezTo>
                    <a:pt x="2171549" y="1143191"/>
                    <a:pt x="2166602" y="1155133"/>
                    <a:pt x="2157798" y="1163937"/>
                  </a:cubicBezTo>
                  <a:cubicBezTo>
                    <a:pt x="2148993" y="1172742"/>
                    <a:pt x="2137052" y="1177688"/>
                    <a:pt x="2124600" y="1177688"/>
                  </a:cubicBezTo>
                  <a:lnTo>
                    <a:pt x="46949" y="1177688"/>
                  </a:lnTo>
                  <a:cubicBezTo>
                    <a:pt x="21020" y="1177688"/>
                    <a:pt x="0" y="1156669"/>
                    <a:pt x="0" y="1130740"/>
                  </a:cubicBezTo>
                  <a:lnTo>
                    <a:pt x="0" y="46949"/>
                  </a:lnTo>
                  <a:cubicBezTo>
                    <a:pt x="0" y="34497"/>
                    <a:pt x="4946" y="22556"/>
                    <a:pt x="13751" y="13751"/>
                  </a:cubicBezTo>
                  <a:cubicBezTo>
                    <a:pt x="22556" y="4946"/>
                    <a:pt x="34497" y="0"/>
                    <a:pt x="46949" y="0"/>
                  </a:cubicBezTo>
                  <a:close/>
                </a:path>
              </a:pathLst>
            </a:custGeom>
            <a:solidFill>
              <a:srgbClr val="ECE5D7"/>
            </a:solidFill>
            <a:ln w="57150" cap="rnd">
              <a:solidFill>
                <a:srgbClr val="016742"/>
              </a:solidFill>
              <a:prstDash val="solid"/>
              <a:round/>
            </a:ln>
          </p:spPr>
        </p:sp>
        <p:sp>
          <p:nvSpPr>
            <p:cNvPr name="TextBox 6" id="6"/>
            <p:cNvSpPr txBox="true"/>
            <p:nvPr/>
          </p:nvSpPr>
          <p:spPr>
            <a:xfrm>
              <a:off x="0" y="9525"/>
              <a:ext cx="2171549" cy="1168163"/>
            </a:xfrm>
            <a:prstGeom prst="rect">
              <a:avLst/>
            </a:prstGeom>
          </p:spPr>
          <p:txBody>
            <a:bodyPr anchor="ctr" rtlCol="false" tIns="50800" lIns="50800" bIns="50800" rIns="50800"/>
            <a:lstStyle/>
            <a:p>
              <a:pPr algn="ctr">
                <a:lnSpc>
                  <a:spcPts val="2644"/>
                </a:lnSpc>
              </a:pPr>
            </a:p>
          </p:txBody>
        </p:sp>
      </p:grpSp>
      <p:sp>
        <p:nvSpPr>
          <p:cNvPr name="Freeform 7" id="7"/>
          <p:cNvSpPr/>
          <p:nvPr/>
        </p:nvSpPr>
        <p:spPr>
          <a:xfrm flipH="false" flipV="false" rot="-614467">
            <a:off x="6221096" y="8445555"/>
            <a:ext cx="4117052" cy="3682891"/>
          </a:xfrm>
          <a:custGeom>
            <a:avLst/>
            <a:gdLst/>
            <a:ahLst/>
            <a:cxnLst/>
            <a:rect r="r" b="b" t="t" l="l"/>
            <a:pathLst>
              <a:path h="3682891" w="4117052">
                <a:moveTo>
                  <a:pt x="0" y="0"/>
                </a:moveTo>
                <a:lnTo>
                  <a:pt x="4117052" y="0"/>
                </a:lnTo>
                <a:lnTo>
                  <a:pt x="4117052" y="3682890"/>
                </a:lnTo>
                <a:lnTo>
                  <a:pt x="0" y="3682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8" id="8"/>
          <p:cNvSpPr txBox="true"/>
          <p:nvPr/>
        </p:nvSpPr>
        <p:spPr>
          <a:xfrm rot="0">
            <a:off x="3468302" y="1088759"/>
            <a:ext cx="14286298" cy="1857375"/>
          </a:xfrm>
          <a:prstGeom prst="rect">
            <a:avLst/>
          </a:prstGeom>
        </p:spPr>
        <p:txBody>
          <a:bodyPr anchor="t" rtlCol="false" tIns="0" lIns="0" bIns="0" rIns="0">
            <a:spAutoFit/>
          </a:bodyPr>
          <a:lstStyle/>
          <a:p>
            <a:pPr algn="r" marL="0" indent="0" lvl="0">
              <a:lnSpc>
                <a:spcPts val="12000"/>
              </a:lnSpc>
              <a:spcBef>
                <a:spcPct val="0"/>
              </a:spcBef>
            </a:pPr>
            <a:r>
              <a:rPr lang="en-US" b="true" sz="15000" spc="-630">
                <a:solidFill>
                  <a:srgbClr val="016742"/>
                </a:solidFill>
                <a:latin typeface="Migra Ultra-Bold"/>
                <a:ea typeface="Migra Ultra-Bold"/>
                <a:cs typeface="Migra Ultra-Bold"/>
                <a:sym typeface="Migra Ultra-Bold"/>
              </a:rPr>
              <a:t>MOD PIZZA </a:t>
            </a:r>
          </a:p>
        </p:txBody>
      </p:sp>
      <p:sp>
        <p:nvSpPr>
          <p:cNvPr name="TextBox 9" id="9"/>
          <p:cNvSpPr txBox="true"/>
          <p:nvPr/>
        </p:nvSpPr>
        <p:spPr>
          <a:xfrm rot="0">
            <a:off x="-253737" y="3305883"/>
            <a:ext cx="17513037" cy="2227864"/>
          </a:xfrm>
          <a:prstGeom prst="rect">
            <a:avLst/>
          </a:prstGeom>
        </p:spPr>
        <p:txBody>
          <a:bodyPr anchor="t" rtlCol="false" tIns="0" lIns="0" bIns="0" rIns="0">
            <a:spAutoFit/>
          </a:bodyPr>
          <a:lstStyle/>
          <a:p>
            <a:pPr algn="r" marL="0" indent="0" lvl="0">
              <a:lnSpc>
                <a:spcPts val="15144"/>
              </a:lnSpc>
              <a:spcBef>
                <a:spcPct val="0"/>
              </a:spcBef>
            </a:pPr>
            <a:r>
              <a:rPr lang="en-US" sz="18931" spc="-795">
                <a:solidFill>
                  <a:srgbClr val="016742"/>
                </a:solidFill>
                <a:latin typeface="Jenthill"/>
                <a:ea typeface="Jenthill"/>
                <a:cs typeface="Jenthill"/>
                <a:sym typeface="Jenthill"/>
              </a:rPr>
              <a:t>fundraiser</a:t>
            </a:r>
          </a:p>
        </p:txBody>
      </p:sp>
      <p:sp>
        <p:nvSpPr>
          <p:cNvPr name="TextBox 10" id="10"/>
          <p:cNvSpPr txBox="true"/>
          <p:nvPr/>
        </p:nvSpPr>
        <p:spPr>
          <a:xfrm rot="0">
            <a:off x="8990519" y="6084921"/>
            <a:ext cx="8268781" cy="2712519"/>
          </a:xfrm>
          <a:prstGeom prst="rect">
            <a:avLst/>
          </a:prstGeom>
        </p:spPr>
        <p:txBody>
          <a:bodyPr anchor="t" rtlCol="false" tIns="0" lIns="0" bIns="0" rIns="0">
            <a:spAutoFit/>
          </a:bodyPr>
          <a:lstStyle/>
          <a:p>
            <a:pPr algn="ctr">
              <a:lnSpc>
                <a:spcPts val="7042"/>
              </a:lnSpc>
            </a:pPr>
            <a:r>
              <a:rPr lang="en-US" b="true" sz="7042" spc="-7">
                <a:solidFill>
                  <a:srgbClr val="016742"/>
                </a:solidFill>
                <a:latin typeface="Josefin Sans Bold"/>
                <a:ea typeface="Josefin Sans Bold"/>
                <a:cs typeface="Josefin Sans Bold"/>
                <a:sym typeface="Josefin Sans Bold"/>
              </a:rPr>
              <a:t>TODAY ALL DAY!</a:t>
            </a:r>
          </a:p>
          <a:p>
            <a:pPr algn="ctr" marL="0" indent="0" lvl="0">
              <a:lnSpc>
                <a:spcPts val="7042"/>
              </a:lnSpc>
            </a:pPr>
            <a:r>
              <a:rPr lang="en-US" b="true" sz="7042" spc="-7">
                <a:solidFill>
                  <a:srgbClr val="016742"/>
                </a:solidFill>
                <a:latin typeface="Josefin Sans Bold"/>
                <a:ea typeface="Josefin Sans Bold"/>
                <a:cs typeface="Josefin Sans Bold"/>
                <a:sym typeface="Josefin Sans Bold"/>
              </a:rPr>
              <a:t>All funds will go into prom!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CE5D7"/>
        </a:solidFill>
      </p:bgPr>
    </p:bg>
    <p:spTree>
      <p:nvGrpSpPr>
        <p:cNvPr id="1" name=""/>
        <p:cNvGrpSpPr/>
        <p:nvPr/>
      </p:nvGrpSpPr>
      <p:grpSpPr>
        <a:xfrm>
          <a:off x="0" y="0"/>
          <a:ext cx="0" cy="0"/>
          <a:chOff x="0" y="0"/>
          <a:chExt cx="0" cy="0"/>
        </a:xfrm>
      </p:grpSpPr>
      <p:sp>
        <p:nvSpPr>
          <p:cNvPr name="Freeform 2" id="2"/>
          <p:cNvSpPr/>
          <p:nvPr/>
        </p:nvSpPr>
        <p:spPr>
          <a:xfrm flipH="false" flipV="false" rot="6165808">
            <a:off x="11685585" y="-1595036"/>
            <a:ext cx="4908756" cy="3677104"/>
          </a:xfrm>
          <a:custGeom>
            <a:avLst/>
            <a:gdLst/>
            <a:ahLst/>
            <a:cxnLst/>
            <a:rect r="r" b="b" t="t" l="l"/>
            <a:pathLst>
              <a:path h="3677104" w="4908756">
                <a:moveTo>
                  <a:pt x="0" y="0"/>
                </a:moveTo>
                <a:lnTo>
                  <a:pt x="4908755" y="0"/>
                </a:lnTo>
                <a:lnTo>
                  <a:pt x="4908755" y="3677104"/>
                </a:lnTo>
                <a:lnTo>
                  <a:pt x="0" y="36771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true" rot="-958077">
            <a:off x="15770369" y="302400"/>
            <a:ext cx="4531872" cy="3394784"/>
          </a:xfrm>
          <a:custGeom>
            <a:avLst/>
            <a:gdLst/>
            <a:ahLst/>
            <a:cxnLst/>
            <a:rect r="r" b="b" t="t" l="l"/>
            <a:pathLst>
              <a:path h="3394784" w="4531872">
                <a:moveTo>
                  <a:pt x="0" y="3394784"/>
                </a:moveTo>
                <a:lnTo>
                  <a:pt x="4531872" y="3394784"/>
                </a:lnTo>
                <a:lnTo>
                  <a:pt x="4531872" y="0"/>
                </a:lnTo>
                <a:lnTo>
                  <a:pt x="0" y="0"/>
                </a:lnTo>
                <a:lnTo>
                  <a:pt x="0" y="3394784"/>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4" id="4"/>
          <p:cNvGrpSpPr/>
          <p:nvPr/>
        </p:nvGrpSpPr>
        <p:grpSpPr>
          <a:xfrm rot="0">
            <a:off x="10337020" y="4372029"/>
            <a:ext cx="7460885" cy="5549141"/>
            <a:chOff x="0" y="0"/>
            <a:chExt cx="1965007" cy="1461502"/>
          </a:xfrm>
        </p:grpSpPr>
        <p:sp>
          <p:nvSpPr>
            <p:cNvPr name="Freeform 5" id="5"/>
            <p:cNvSpPr/>
            <p:nvPr/>
          </p:nvSpPr>
          <p:spPr>
            <a:xfrm flipH="false" flipV="false" rot="0">
              <a:off x="0" y="0"/>
              <a:ext cx="1965007" cy="1461502"/>
            </a:xfrm>
            <a:custGeom>
              <a:avLst/>
              <a:gdLst/>
              <a:ahLst/>
              <a:cxnLst/>
              <a:rect r="r" b="b" t="t" l="l"/>
              <a:pathLst>
                <a:path h="1461502" w="1965007">
                  <a:moveTo>
                    <a:pt x="52921" y="0"/>
                  </a:moveTo>
                  <a:lnTo>
                    <a:pt x="1912086" y="0"/>
                  </a:lnTo>
                  <a:cubicBezTo>
                    <a:pt x="1926121" y="0"/>
                    <a:pt x="1939582" y="5576"/>
                    <a:pt x="1949507" y="15500"/>
                  </a:cubicBezTo>
                  <a:cubicBezTo>
                    <a:pt x="1959431" y="25425"/>
                    <a:pt x="1965007" y="38886"/>
                    <a:pt x="1965007" y="52921"/>
                  </a:cubicBezTo>
                  <a:lnTo>
                    <a:pt x="1965007" y="1408581"/>
                  </a:lnTo>
                  <a:cubicBezTo>
                    <a:pt x="1965007" y="1422617"/>
                    <a:pt x="1959431" y="1436077"/>
                    <a:pt x="1949507" y="1446002"/>
                  </a:cubicBezTo>
                  <a:cubicBezTo>
                    <a:pt x="1939582" y="1455926"/>
                    <a:pt x="1926121" y="1461502"/>
                    <a:pt x="1912086" y="1461502"/>
                  </a:cubicBezTo>
                  <a:lnTo>
                    <a:pt x="52921" y="1461502"/>
                  </a:lnTo>
                  <a:cubicBezTo>
                    <a:pt x="38886" y="1461502"/>
                    <a:pt x="25425" y="1455926"/>
                    <a:pt x="15500" y="1446002"/>
                  </a:cubicBezTo>
                  <a:cubicBezTo>
                    <a:pt x="5576" y="1436077"/>
                    <a:pt x="0" y="1422617"/>
                    <a:pt x="0" y="1408581"/>
                  </a:cubicBezTo>
                  <a:lnTo>
                    <a:pt x="0" y="52921"/>
                  </a:lnTo>
                  <a:cubicBezTo>
                    <a:pt x="0" y="38886"/>
                    <a:pt x="5576" y="25425"/>
                    <a:pt x="15500" y="15500"/>
                  </a:cubicBezTo>
                  <a:cubicBezTo>
                    <a:pt x="25425" y="5576"/>
                    <a:pt x="38886" y="0"/>
                    <a:pt x="52921" y="0"/>
                  </a:cubicBezTo>
                  <a:close/>
                </a:path>
              </a:pathLst>
            </a:custGeom>
            <a:solidFill>
              <a:srgbClr val="6FBDC8">
                <a:alpha val="52941"/>
              </a:srgbClr>
            </a:solidFill>
          </p:spPr>
        </p:sp>
        <p:sp>
          <p:nvSpPr>
            <p:cNvPr name="TextBox 6" id="6"/>
            <p:cNvSpPr txBox="true"/>
            <p:nvPr/>
          </p:nvSpPr>
          <p:spPr>
            <a:xfrm>
              <a:off x="0" y="9525"/>
              <a:ext cx="1965007" cy="1451977"/>
            </a:xfrm>
            <a:prstGeom prst="rect">
              <a:avLst/>
            </a:prstGeom>
          </p:spPr>
          <p:txBody>
            <a:bodyPr anchor="ctr" rtlCol="false" tIns="50800" lIns="50800" bIns="50800" rIns="50800"/>
            <a:lstStyle/>
            <a:p>
              <a:pPr algn="ctr">
                <a:lnSpc>
                  <a:spcPts val="2644"/>
                </a:lnSpc>
              </a:pPr>
            </a:p>
          </p:txBody>
        </p:sp>
      </p:grpSp>
      <p:sp>
        <p:nvSpPr>
          <p:cNvPr name="TextBox 7" id="7"/>
          <p:cNvSpPr txBox="true"/>
          <p:nvPr/>
        </p:nvSpPr>
        <p:spPr>
          <a:xfrm rot="0">
            <a:off x="904734" y="1472913"/>
            <a:ext cx="12682591" cy="1949108"/>
          </a:xfrm>
          <a:prstGeom prst="rect">
            <a:avLst/>
          </a:prstGeom>
        </p:spPr>
        <p:txBody>
          <a:bodyPr anchor="t" rtlCol="false" tIns="0" lIns="0" bIns="0" rIns="0">
            <a:spAutoFit/>
          </a:bodyPr>
          <a:lstStyle/>
          <a:p>
            <a:pPr algn="l" marL="0" indent="0" lvl="0">
              <a:lnSpc>
                <a:spcPts val="13090"/>
              </a:lnSpc>
            </a:pPr>
            <a:r>
              <a:rPr lang="en-US" b="true" sz="18700" spc="-18">
                <a:solidFill>
                  <a:srgbClr val="016742"/>
                </a:solidFill>
                <a:latin typeface="Playfair Display Bold"/>
                <a:ea typeface="Playfair Display Bold"/>
                <a:cs typeface="Playfair Display Bold"/>
                <a:sym typeface="Playfair Display Bold"/>
              </a:rPr>
              <a:t>Senior</a:t>
            </a:r>
          </a:p>
        </p:txBody>
      </p:sp>
      <p:sp>
        <p:nvSpPr>
          <p:cNvPr name="TextBox 8" id="8"/>
          <p:cNvSpPr txBox="true"/>
          <p:nvPr/>
        </p:nvSpPr>
        <p:spPr>
          <a:xfrm rot="0">
            <a:off x="1028700" y="3871578"/>
            <a:ext cx="13111262" cy="1696228"/>
          </a:xfrm>
          <a:prstGeom prst="rect">
            <a:avLst/>
          </a:prstGeom>
        </p:spPr>
        <p:txBody>
          <a:bodyPr anchor="t" rtlCol="false" tIns="0" lIns="0" bIns="0" rIns="0">
            <a:spAutoFit/>
          </a:bodyPr>
          <a:lstStyle/>
          <a:p>
            <a:pPr algn="l" marL="0" indent="0" lvl="0">
              <a:lnSpc>
                <a:spcPts val="11000"/>
              </a:lnSpc>
            </a:pPr>
            <a:r>
              <a:rPr lang="en-US" sz="15715" spc="-15">
                <a:solidFill>
                  <a:srgbClr val="016742"/>
                </a:solidFill>
                <a:latin typeface="Jenthill"/>
                <a:ea typeface="Jenthill"/>
                <a:cs typeface="Jenthill"/>
                <a:sym typeface="Jenthill"/>
              </a:rPr>
              <a:t>Movie Night</a:t>
            </a:r>
          </a:p>
        </p:txBody>
      </p:sp>
      <p:sp>
        <p:nvSpPr>
          <p:cNvPr name="TextBox 9" id="9"/>
          <p:cNvSpPr txBox="true"/>
          <p:nvPr/>
        </p:nvSpPr>
        <p:spPr>
          <a:xfrm rot="0">
            <a:off x="10728762" y="4980143"/>
            <a:ext cx="6677400" cy="4428164"/>
          </a:xfrm>
          <a:prstGeom prst="rect">
            <a:avLst/>
          </a:prstGeom>
        </p:spPr>
        <p:txBody>
          <a:bodyPr anchor="t" rtlCol="false" tIns="0" lIns="0" bIns="0" rIns="0">
            <a:spAutoFit/>
          </a:bodyPr>
          <a:lstStyle/>
          <a:p>
            <a:pPr algn="ctr">
              <a:lnSpc>
                <a:spcPts val="5804"/>
              </a:lnSpc>
            </a:pPr>
            <a:r>
              <a:rPr lang="en-US" b="true" sz="5804" spc="-5">
                <a:solidFill>
                  <a:srgbClr val="016742"/>
                </a:solidFill>
                <a:latin typeface="Josefin Sans Bold"/>
                <a:ea typeface="Josefin Sans Bold"/>
                <a:cs typeface="Josefin Sans Bold"/>
                <a:sym typeface="Josefin Sans Bold"/>
              </a:rPr>
              <a:t>There will be </a:t>
            </a:r>
          </a:p>
          <a:p>
            <a:pPr algn="ctr" marL="0" indent="0" lvl="0">
              <a:lnSpc>
                <a:spcPts val="5804"/>
              </a:lnSpc>
            </a:pPr>
            <a:r>
              <a:rPr lang="en-US" b="true" sz="5804" spc="-5">
                <a:solidFill>
                  <a:srgbClr val="016742"/>
                </a:solidFill>
                <a:latin typeface="Josefin Sans Bold"/>
                <a:ea typeface="Josefin Sans Bold"/>
                <a:cs typeface="Josefin Sans Bold"/>
                <a:sym typeface="Josefin Sans Bold"/>
              </a:rPr>
              <a:t>an Instagram poll for movie recommendations and voting near the date!</a:t>
            </a:r>
          </a:p>
        </p:txBody>
      </p:sp>
      <p:grpSp>
        <p:nvGrpSpPr>
          <p:cNvPr name="Group 10" id="10"/>
          <p:cNvGrpSpPr/>
          <p:nvPr/>
        </p:nvGrpSpPr>
        <p:grpSpPr>
          <a:xfrm rot="0">
            <a:off x="564944" y="5567806"/>
            <a:ext cx="8989936" cy="4353364"/>
            <a:chOff x="0" y="0"/>
            <a:chExt cx="2367720" cy="1146565"/>
          </a:xfrm>
        </p:grpSpPr>
        <p:sp>
          <p:nvSpPr>
            <p:cNvPr name="Freeform 11" id="11"/>
            <p:cNvSpPr/>
            <p:nvPr/>
          </p:nvSpPr>
          <p:spPr>
            <a:xfrm flipH="false" flipV="false" rot="0">
              <a:off x="0" y="0"/>
              <a:ext cx="2367720" cy="1146565"/>
            </a:xfrm>
            <a:custGeom>
              <a:avLst/>
              <a:gdLst/>
              <a:ahLst/>
              <a:cxnLst/>
              <a:rect r="r" b="b" t="t" l="l"/>
              <a:pathLst>
                <a:path h="1146565" w="2367720">
                  <a:moveTo>
                    <a:pt x="43920" y="0"/>
                  </a:moveTo>
                  <a:lnTo>
                    <a:pt x="2323800" y="0"/>
                  </a:lnTo>
                  <a:cubicBezTo>
                    <a:pt x="2348056" y="0"/>
                    <a:pt x="2367720" y="19664"/>
                    <a:pt x="2367720" y="43920"/>
                  </a:cubicBezTo>
                  <a:lnTo>
                    <a:pt x="2367720" y="1102645"/>
                  </a:lnTo>
                  <a:cubicBezTo>
                    <a:pt x="2367720" y="1126901"/>
                    <a:pt x="2348056" y="1146565"/>
                    <a:pt x="2323800" y="1146565"/>
                  </a:cubicBezTo>
                  <a:lnTo>
                    <a:pt x="43920" y="1146565"/>
                  </a:lnTo>
                  <a:cubicBezTo>
                    <a:pt x="19664" y="1146565"/>
                    <a:pt x="0" y="1126901"/>
                    <a:pt x="0" y="1102645"/>
                  </a:cubicBezTo>
                  <a:lnTo>
                    <a:pt x="0" y="43920"/>
                  </a:lnTo>
                  <a:cubicBezTo>
                    <a:pt x="0" y="19664"/>
                    <a:pt x="19664" y="0"/>
                    <a:pt x="43920" y="0"/>
                  </a:cubicBezTo>
                  <a:close/>
                </a:path>
              </a:pathLst>
            </a:custGeom>
            <a:solidFill>
              <a:srgbClr val="9ACD73">
                <a:alpha val="52941"/>
              </a:srgbClr>
            </a:solidFill>
          </p:spPr>
        </p:sp>
        <p:sp>
          <p:nvSpPr>
            <p:cNvPr name="TextBox 12" id="12"/>
            <p:cNvSpPr txBox="true"/>
            <p:nvPr/>
          </p:nvSpPr>
          <p:spPr>
            <a:xfrm>
              <a:off x="0" y="9525"/>
              <a:ext cx="2367720" cy="1137040"/>
            </a:xfrm>
            <a:prstGeom prst="rect">
              <a:avLst/>
            </a:prstGeom>
          </p:spPr>
          <p:txBody>
            <a:bodyPr anchor="ctr" rtlCol="false" tIns="50800" lIns="50800" bIns="50800" rIns="50800"/>
            <a:lstStyle/>
            <a:p>
              <a:pPr algn="ctr">
                <a:lnSpc>
                  <a:spcPts val="2644"/>
                </a:lnSpc>
              </a:pPr>
            </a:p>
          </p:txBody>
        </p:sp>
      </p:grpSp>
      <p:sp>
        <p:nvSpPr>
          <p:cNvPr name="TextBox 13" id="13"/>
          <p:cNvSpPr txBox="true"/>
          <p:nvPr/>
        </p:nvSpPr>
        <p:spPr>
          <a:xfrm rot="0">
            <a:off x="925522" y="6893053"/>
            <a:ext cx="8268781" cy="1826694"/>
          </a:xfrm>
          <a:prstGeom prst="rect">
            <a:avLst/>
          </a:prstGeom>
        </p:spPr>
        <p:txBody>
          <a:bodyPr anchor="t" rtlCol="false" tIns="0" lIns="0" bIns="0" rIns="0">
            <a:spAutoFit/>
          </a:bodyPr>
          <a:lstStyle/>
          <a:p>
            <a:pPr algn="ctr">
              <a:lnSpc>
                <a:spcPts val="7042"/>
              </a:lnSpc>
            </a:pPr>
            <a:r>
              <a:rPr lang="en-US" b="true" sz="7042" spc="-7">
                <a:solidFill>
                  <a:srgbClr val="016742"/>
                </a:solidFill>
                <a:latin typeface="Josefin Sans Bold"/>
                <a:ea typeface="Josefin Sans Bold"/>
                <a:cs typeface="Josefin Sans Bold"/>
                <a:sym typeface="Josefin Sans Bold"/>
              </a:rPr>
              <a:t>December 05, 2025</a:t>
            </a:r>
          </a:p>
          <a:p>
            <a:pPr algn="ctr" marL="0" indent="0" lvl="0">
              <a:lnSpc>
                <a:spcPts val="7042"/>
              </a:lnSpc>
            </a:pPr>
            <a:r>
              <a:rPr lang="en-US" b="true" sz="7042" spc="-7">
                <a:solidFill>
                  <a:srgbClr val="016742"/>
                </a:solidFill>
                <a:latin typeface="Josefin Sans Bold"/>
                <a:ea typeface="Josefin Sans Bold"/>
                <a:cs typeface="Josefin Sans Bold"/>
                <a:sym typeface="Josefin Sans Bold"/>
              </a:rPr>
              <a:t>6-9 PM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TextBox 2" id="2"/>
          <p:cNvSpPr txBox="true"/>
          <p:nvPr/>
        </p:nvSpPr>
        <p:spPr>
          <a:xfrm rot="0">
            <a:off x="628600" y="1645444"/>
            <a:ext cx="17030800" cy="6108162"/>
          </a:xfrm>
          <a:prstGeom prst="rect">
            <a:avLst/>
          </a:prstGeom>
        </p:spPr>
        <p:txBody>
          <a:bodyPr anchor="t" rtlCol="false" tIns="0" lIns="0" bIns="0" rIns="0">
            <a:spAutoFit/>
          </a:bodyPr>
          <a:lstStyle/>
          <a:p>
            <a:pPr algn="r">
              <a:lnSpc>
                <a:spcPts val="22447"/>
              </a:lnSpc>
            </a:pPr>
            <a:r>
              <a:rPr lang="en-US" sz="29535" b="true">
                <a:solidFill>
                  <a:srgbClr val="FFFFFF"/>
                </a:solidFill>
                <a:latin typeface="Playfair Display Bold"/>
                <a:ea typeface="Playfair Display Bold"/>
                <a:cs typeface="Playfair Display Bold"/>
                <a:sym typeface="Playfair Display Bold"/>
              </a:rPr>
              <a:t>Thank you </a:t>
            </a:r>
          </a:p>
        </p:txBody>
      </p:sp>
      <p:sp>
        <p:nvSpPr>
          <p:cNvPr name="Freeform 3" id="3"/>
          <p:cNvSpPr/>
          <p:nvPr/>
        </p:nvSpPr>
        <p:spPr>
          <a:xfrm flipH="false" flipV="true" rot="-958077">
            <a:off x="16474856" y="-478215"/>
            <a:ext cx="3626288" cy="2716420"/>
          </a:xfrm>
          <a:custGeom>
            <a:avLst/>
            <a:gdLst/>
            <a:ahLst/>
            <a:cxnLst/>
            <a:rect r="r" b="b" t="t" l="l"/>
            <a:pathLst>
              <a:path h="2716420" w="3626288">
                <a:moveTo>
                  <a:pt x="0" y="2716420"/>
                </a:moveTo>
                <a:lnTo>
                  <a:pt x="3626288" y="2716420"/>
                </a:lnTo>
                <a:lnTo>
                  <a:pt x="3626288" y="0"/>
                </a:lnTo>
                <a:lnTo>
                  <a:pt x="0" y="0"/>
                </a:lnTo>
                <a:lnTo>
                  <a:pt x="0" y="271642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4" id="4"/>
          <p:cNvGrpSpPr/>
          <p:nvPr/>
        </p:nvGrpSpPr>
        <p:grpSpPr>
          <a:xfrm rot="0">
            <a:off x="12671922" y="1116718"/>
            <a:ext cx="877504" cy="877504"/>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742"/>
            </a:solidFill>
          </p:spPr>
        </p:sp>
        <p:sp>
          <p:nvSpPr>
            <p:cNvPr name="TextBox 6" id="6"/>
            <p:cNvSpPr txBox="true"/>
            <p:nvPr/>
          </p:nvSpPr>
          <p:spPr>
            <a:xfrm>
              <a:off x="76200" y="85725"/>
              <a:ext cx="660400" cy="650875"/>
            </a:xfrm>
            <a:prstGeom prst="rect">
              <a:avLst/>
            </a:prstGeom>
          </p:spPr>
          <p:txBody>
            <a:bodyPr anchor="ctr" rtlCol="false" tIns="50800" lIns="50800" bIns="50800" rIns="50800"/>
            <a:lstStyle/>
            <a:p>
              <a:pPr algn="ctr">
                <a:lnSpc>
                  <a:spcPts val="2644"/>
                </a:lnSpc>
              </a:pPr>
            </a:p>
          </p:txBody>
        </p:sp>
      </p:grpSp>
      <p:sp>
        <p:nvSpPr>
          <p:cNvPr name="Freeform 7" id="7"/>
          <p:cNvSpPr/>
          <p:nvPr/>
        </p:nvSpPr>
        <p:spPr>
          <a:xfrm flipH="false" flipV="false" rot="0">
            <a:off x="314225" y="-258913"/>
            <a:ext cx="5557900" cy="5091207"/>
          </a:xfrm>
          <a:custGeom>
            <a:avLst/>
            <a:gdLst/>
            <a:ahLst/>
            <a:cxnLst/>
            <a:rect r="r" b="b" t="t" l="l"/>
            <a:pathLst>
              <a:path h="5091207" w="5557900">
                <a:moveTo>
                  <a:pt x="0" y="0"/>
                </a:moveTo>
                <a:lnTo>
                  <a:pt x="5557900" y="0"/>
                </a:lnTo>
                <a:lnTo>
                  <a:pt x="5557900" y="5091207"/>
                </a:lnTo>
                <a:lnTo>
                  <a:pt x="0" y="5091207"/>
                </a:lnTo>
                <a:lnTo>
                  <a:pt x="0" y="0"/>
                </a:lnTo>
                <a:close/>
              </a:path>
            </a:pathLst>
          </a:custGeom>
          <a:blipFill>
            <a:blip r:embed="rId5"/>
            <a:stretch>
              <a:fillRect l="0" t="0" r="0" b="0"/>
            </a:stretch>
          </a:blipFill>
        </p:spPr>
      </p:sp>
      <p:sp>
        <p:nvSpPr>
          <p:cNvPr name="TextBox 8" id="8"/>
          <p:cNvSpPr txBox="true"/>
          <p:nvPr/>
        </p:nvSpPr>
        <p:spPr>
          <a:xfrm rot="0">
            <a:off x="512225" y="6942675"/>
            <a:ext cx="6557285" cy="2937556"/>
          </a:xfrm>
          <a:prstGeom prst="rect">
            <a:avLst/>
          </a:prstGeom>
        </p:spPr>
        <p:txBody>
          <a:bodyPr anchor="t" rtlCol="false" tIns="0" lIns="0" bIns="0" rIns="0">
            <a:spAutoFit/>
          </a:bodyPr>
          <a:lstStyle/>
          <a:p>
            <a:pPr algn="l">
              <a:lnSpc>
                <a:spcPts val="7772"/>
              </a:lnSpc>
            </a:pPr>
            <a:r>
              <a:rPr lang="en-US" sz="5715" spc="-177">
                <a:solidFill>
                  <a:srgbClr val="FFFFFF"/>
                </a:solidFill>
                <a:latin typeface="Josefin Sans"/>
                <a:ea typeface="Josefin Sans"/>
                <a:cs typeface="Josefin Sans"/>
                <a:sym typeface="Josefin Sans"/>
              </a:rPr>
              <a:t>INSTA:</a:t>
            </a:r>
          </a:p>
          <a:p>
            <a:pPr algn="l">
              <a:lnSpc>
                <a:spcPts val="7772"/>
              </a:lnSpc>
            </a:pPr>
            <a:r>
              <a:rPr lang="en-US" sz="5715" spc="-177">
                <a:solidFill>
                  <a:srgbClr val="FFFFFF"/>
                </a:solidFill>
                <a:latin typeface="Josefin Sans"/>
                <a:ea typeface="Josefin Sans"/>
                <a:cs typeface="Josefin Sans"/>
                <a:sym typeface="Josefin Sans"/>
              </a:rPr>
              <a:t>@jhsasb.2026</a:t>
            </a:r>
          </a:p>
          <a:p>
            <a:pPr algn="l">
              <a:lnSpc>
                <a:spcPts val="7772"/>
              </a:lnSpc>
            </a:pPr>
            <a:r>
              <a:rPr lang="en-US" sz="5715" spc="-177">
                <a:solidFill>
                  <a:srgbClr val="FFFFFF"/>
                </a:solidFill>
                <a:latin typeface="Josefin Sans"/>
                <a:ea typeface="Josefin Sans"/>
                <a:cs typeface="Josefin Sans"/>
                <a:sym typeface="Josefin Sans"/>
              </a:rPr>
              <a:t>@jhs26.mp4</a:t>
            </a:r>
          </a:p>
        </p:txBody>
      </p:sp>
      <p:sp>
        <p:nvSpPr>
          <p:cNvPr name="TextBox 9" id="9"/>
          <p:cNvSpPr txBox="true"/>
          <p:nvPr/>
        </p:nvSpPr>
        <p:spPr>
          <a:xfrm rot="0">
            <a:off x="628600" y="5867684"/>
            <a:ext cx="6682250" cy="848430"/>
          </a:xfrm>
          <a:prstGeom prst="rect">
            <a:avLst/>
          </a:prstGeom>
        </p:spPr>
        <p:txBody>
          <a:bodyPr anchor="t" rtlCol="false" tIns="0" lIns="0" bIns="0" rIns="0">
            <a:spAutoFit/>
          </a:bodyPr>
          <a:lstStyle/>
          <a:p>
            <a:pPr algn="l">
              <a:lnSpc>
                <a:spcPts val="6835"/>
              </a:lnSpc>
            </a:pPr>
            <a:r>
              <a:rPr lang="en-US" sz="5026" spc="-155">
                <a:solidFill>
                  <a:srgbClr val="FFFFFF"/>
                </a:solidFill>
                <a:latin typeface="Josefin Sans"/>
                <a:ea typeface="Josefin Sans"/>
                <a:cs typeface="Josefin Sans"/>
                <a:sym typeface="Josefin Sans"/>
              </a:rPr>
              <a:t>jhsasb.2026@gmail.com</a:t>
            </a:r>
          </a:p>
        </p:txBody>
      </p:sp>
      <p:sp>
        <p:nvSpPr>
          <p:cNvPr name="TextBox 10" id="10"/>
          <p:cNvSpPr txBox="true"/>
          <p:nvPr/>
        </p:nvSpPr>
        <p:spPr>
          <a:xfrm rot="0">
            <a:off x="512225" y="4822769"/>
            <a:ext cx="7715200" cy="1130640"/>
          </a:xfrm>
          <a:prstGeom prst="rect">
            <a:avLst/>
          </a:prstGeom>
        </p:spPr>
        <p:txBody>
          <a:bodyPr anchor="t" rtlCol="false" tIns="0" lIns="0" bIns="0" rIns="0">
            <a:spAutoFit/>
          </a:bodyPr>
          <a:lstStyle/>
          <a:p>
            <a:pPr algn="l">
              <a:lnSpc>
                <a:spcPts val="9116"/>
              </a:lnSpc>
            </a:pPr>
            <a:r>
              <a:rPr lang="en-US" b="true" sz="6703" spc="-207">
                <a:solidFill>
                  <a:srgbClr val="FFFFFF"/>
                </a:solidFill>
                <a:latin typeface="Josefin Sans Bold"/>
                <a:ea typeface="Josefin Sans Bold"/>
                <a:cs typeface="Josefin Sans Bold"/>
                <a:sym typeface="Josefin Sans Bold"/>
              </a:rPr>
              <a:t>CONTACT INFO: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CE5D7"/>
        </a:solidFill>
      </p:bgPr>
    </p:bg>
    <p:spTree>
      <p:nvGrpSpPr>
        <p:cNvPr id="1" name=""/>
        <p:cNvGrpSpPr/>
        <p:nvPr/>
      </p:nvGrpSpPr>
      <p:grpSpPr>
        <a:xfrm>
          <a:off x="0" y="0"/>
          <a:ext cx="0" cy="0"/>
          <a:chOff x="0" y="0"/>
          <a:chExt cx="0" cy="0"/>
        </a:xfrm>
      </p:grpSpPr>
      <p:sp>
        <p:nvSpPr>
          <p:cNvPr name="Freeform 2" id="2"/>
          <p:cNvSpPr/>
          <p:nvPr/>
        </p:nvSpPr>
        <p:spPr>
          <a:xfrm flipH="false" flipV="true" rot="0">
            <a:off x="15158801" y="-205892"/>
            <a:ext cx="4400044" cy="3296033"/>
          </a:xfrm>
          <a:custGeom>
            <a:avLst/>
            <a:gdLst/>
            <a:ahLst/>
            <a:cxnLst/>
            <a:rect r="r" b="b" t="t" l="l"/>
            <a:pathLst>
              <a:path h="3296033" w="4400044">
                <a:moveTo>
                  <a:pt x="0" y="3296033"/>
                </a:moveTo>
                <a:lnTo>
                  <a:pt x="4400044" y="3296033"/>
                </a:lnTo>
                <a:lnTo>
                  <a:pt x="4400044" y="0"/>
                </a:lnTo>
                <a:lnTo>
                  <a:pt x="0" y="0"/>
                </a:lnTo>
                <a:lnTo>
                  <a:pt x="0" y="3296033"/>
                </a:lnTo>
                <a:close/>
              </a:path>
            </a:pathLst>
          </a:custGeom>
          <a:blipFill>
            <a:blip r:embed="rId2">
              <a:alphaModFix amt="62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5375073" y="8074866"/>
            <a:ext cx="7537853" cy="1183434"/>
            <a:chOff x="0" y="0"/>
            <a:chExt cx="5069644" cy="795928"/>
          </a:xfrm>
        </p:grpSpPr>
        <p:sp>
          <p:nvSpPr>
            <p:cNvPr name="Freeform 4" id="4"/>
            <p:cNvSpPr/>
            <p:nvPr/>
          </p:nvSpPr>
          <p:spPr>
            <a:xfrm flipH="false" flipV="false" rot="0">
              <a:off x="0" y="0"/>
              <a:ext cx="5069644" cy="795928"/>
            </a:xfrm>
            <a:custGeom>
              <a:avLst/>
              <a:gdLst/>
              <a:ahLst/>
              <a:cxnLst/>
              <a:rect r="r" b="b" t="t" l="l"/>
              <a:pathLst>
                <a:path h="795928" w="5069644">
                  <a:moveTo>
                    <a:pt x="22596" y="0"/>
                  </a:moveTo>
                  <a:lnTo>
                    <a:pt x="5047049" y="0"/>
                  </a:lnTo>
                  <a:cubicBezTo>
                    <a:pt x="5053042" y="0"/>
                    <a:pt x="5058789" y="2381"/>
                    <a:pt x="5063026" y="6618"/>
                  </a:cubicBezTo>
                  <a:cubicBezTo>
                    <a:pt x="5067264" y="10856"/>
                    <a:pt x="5069644" y="16603"/>
                    <a:pt x="5069644" y="22596"/>
                  </a:cubicBezTo>
                  <a:lnTo>
                    <a:pt x="5069644" y="773332"/>
                  </a:lnTo>
                  <a:cubicBezTo>
                    <a:pt x="5069644" y="779325"/>
                    <a:pt x="5067264" y="785072"/>
                    <a:pt x="5063026" y="789310"/>
                  </a:cubicBezTo>
                  <a:cubicBezTo>
                    <a:pt x="5058789" y="793547"/>
                    <a:pt x="5053042" y="795928"/>
                    <a:pt x="5047049" y="795928"/>
                  </a:cubicBezTo>
                  <a:lnTo>
                    <a:pt x="22596" y="795928"/>
                  </a:lnTo>
                  <a:cubicBezTo>
                    <a:pt x="16603" y="795928"/>
                    <a:pt x="10856" y="793547"/>
                    <a:pt x="6618" y="789310"/>
                  </a:cubicBezTo>
                  <a:cubicBezTo>
                    <a:pt x="2381" y="785072"/>
                    <a:pt x="0" y="779325"/>
                    <a:pt x="0" y="773332"/>
                  </a:cubicBezTo>
                  <a:lnTo>
                    <a:pt x="0" y="22596"/>
                  </a:lnTo>
                  <a:cubicBezTo>
                    <a:pt x="0" y="16603"/>
                    <a:pt x="2381" y="10856"/>
                    <a:pt x="6618" y="6618"/>
                  </a:cubicBezTo>
                  <a:cubicBezTo>
                    <a:pt x="10856" y="2381"/>
                    <a:pt x="16603" y="0"/>
                    <a:pt x="22596" y="0"/>
                  </a:cubicBezTo>
                  <a:close/>
                </a:path>
              </a:pathLst>
            </a:custGeom>
            <a:solidFill>
              <a:srgbClr val="016742"/>
            </a:solidFill>
            <a:ln w="57150" cap="rnd">
              <a:solidFill>
                <a:srgbClr val="016742"/>
              </a:solidFill>
              <a:prstDash val="solid"/>
              <a:round/>
            </a:ln>
          </p:spPr>
        </p:sp>
        <p:sp>
          <p:nvSpPr>
            <p:cNvPr name="TextBox 5" id="5"/>
            <p:cNvSpPr txBox="true"/>
            <p:nvPr/>
          </p:nvSpPr>
          <p:spPr>
            <a:xfrm>
              <a:off x="0" y="9525"/>
              <a:ext cx="5069644" cy="786403"/>
            </a:xfrm>
            <a:prstGeom prst="rect">
              <a:avLst/>
            </a:prstGeom>
          </p:spPr>
          <p:txBody>
            <a:bodyPr anchor="ctr" rtlCol="false" tIns="50800" lIns="50800" bIns="50800" rIns="50800"/>
            <a:lstStyle/>
            <a:p>
              <a:pPr algn="ctr">
                <a:lnSpc>
                  <a:spcPts val="2644"/>
                </a:lnSpc>
              </a:pPr>
            </a:p>
          </p:txBody>
        </p:sp>
      </p:grpSp>
      <p:sp>
        <p:nvSpPr>
          <p:cNvPr name="Freeform 6" id="6"/>
          <p:cNvSpPr/>
          <p:nvPr/>
        </p:nvSpPr>
        <p:spPr>
          <a:xfrm flipH="false" flipV="false" rot="0">
            <a:off x="-496114" y="434866"/>
            <a:ext cx="2018186" cy="2014517"/>
          </a:xfrm>
          <a:custGeom>
            <a:avLst/>
            <a:gdLst/>
            <a:ahLst/>
            <a:cxnLst/>
            <a:rect r="r" b="b" t="t" l="l"/>
            <a:pathLst>
              <a:path h="2014517" w="2018186">
                <a:moveTo>
                  <a:pt x="0" y="0"/>
                </a:moveTo>
                <a:lnTo>
                  <a:pt x="2018186" y="0"/>
                </a:lnTo>
                <a:lnTo>
                  <a:pt x="2018186" y="2014517"/>
                </a:lnTo>
                <a:lnTo>
                  <a:pt x="0" y="20145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758207" y="3971282"/>
            <a:ext cx="19804414" cy="3812642"/>
          </a:xfrm>
          <a:prstGeom prst="rect">
            <a:avLst/>
          </a:prstGeom>
        </p:spPr>
        <p:txBody>
          <a:bodyPr anchor="t" rtlCol="false" tIns="0" lIns="0" bIns="0" rIns="0">
            <a:spAutoFit/>
          </a:bodyPr>
          <a:lstStyle/>
          <a:p>
            <a:pPr algn="ctr">
              <a:lnSpc>
                <a:spcPts val="31381"/>
              </a:lnSpc>
            </a:pPr>
            <a:r>
              <a:rPr lang="en-US" sz="22415" b="true">
                <a:solidFill>
                  <a:srgbClr val="016742"/>
                </a:solidFill>
                <a:latin typeface="Playfair Display Ultra-Bold"/>
                <a:ea typeface="Playfair Display Ultra-Bold"/>
                <a:cs typeface="Playfair Display Ultra-Bold"/>
                <a:sym typeface="Playfair Display Ultra-Bold"/>
              </a:rPr>
              <a:t>Expectations</a:t>
            </a:r>
          </a:p>
        </p:txBody>
      </p:sp>
      <p:sp>
        <p:nvSpPr>
          <p:cNvPr name="TextBox 8" id="8"/>
          <p:cNvSpPr txBox="true"/>
          <p:nvPr/>
        </p:nvSpPr>
        <p:spPr>
          <a:xfrm rot="0">
            <a:off x="6051051" y="8293790"/>
            <a:ext cx="6185898" cy="669386"/>
          </a:xfrm>
          <a:prstGeom prst="rect">
            <a:avLst/>
          </a:prstGeom>
        </p:spPr>
        <p:txBody>
          <a:bodyPr anchor="t" rtlCol="false" tIns="0" lIns="0" bIns="0" rIns="0">
            <a:spAutoFit/>
          </a:bodyPr>
          <a:lstStyle/>
          <a:p>
            <a:pPr algn="ctr" marL="0" indent="0" lvl="0">
              <a:lnSpc>
                <a:spcPts val="5564"/>
              </a:lnSpc>
            </a:pPr>
            <a:r>
              <a:rPr lang="en-US" b="true" sz="3974">
                <a:solidFill>
                  <a:srgbClr val="FFFFFF"/>
                </a:solidFill>
                <a:latin typeface="Open Sans Bold"/>
                <a:ea typeface="Open Sans Bold"/>
                <a:cs typeface="Open Sans Bold"/>
                <a:sym typeface="Open Sans Bold"/>
              </a:rPr>
              <a:t>MR. TOWER</a:t>
            </a:r>
          </a:p>
        </p:txBody>
      </p:sp>
      <p:sp>
        <p:nvSpPr>
          <p:cNvPr name="TextBox 9" id="9"/>
          <p:cNvSpPr txBox="true"/>
          <p:nvPr/>
        </p:nvSpPr>
        <p:spPr>
          <a:xfrm rot="0">
            <a:off x="-3312760" y="1435883"/>
            <a:ext cx="23554363" cy="4651270"/>
          </a:xfrm>
          <a:prstGeom prst="rect">
            <a:avLst/>
          </a:prstGeom>
        </p:spPr>
        <p:txBody>
          <a:bodyPr anchor="t" rtlCol="false" tIns="0" lIns="0" bIns="0" rIns="0">
            <a:spAutoFit/>
          </a:bodyPr>
          <a:lstStyle/>
          <a:p>
            <a:pPr algn="ctr">
              <a:lnSpc>
                <a:spcPts val="37323"/>
              </a:lnSpc>
            </a:pPr>
            <a:r>
              <a:rPr lang="en-US" sz="26659" spc="399">
                <a:solidFill>
                  <a:srgbClr val="016742"/>
                </a:solidFill>
                <a:latin typeface="Jenthill"/>
                <a:ea typeface="Jenthill"/>
                <a:cs typeface="Jenthill"/>
                <a:sym typeface="Jenthill"/>
              </a:rPr>
              <a:t>Senior Year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grpSp>
        <p:nvGrpSpPr>
          <p:cNvPr name="Group 2" id="2"/>
          <p:cNvGrpSpPr/>
          <p:nvPr/>
        </p:nvGrpSpPr>
        <p:grpSpPr>
          <a:xfrm rot="0">
            <a:off x="11394758" y="-121433"/>
            <a:ext cx="7786414" cy="10529866"/>
            <a:chOff x="0" y="0"/>
            <a:chExt cx="2050743" cy="2773298"/>
          </a:xfrm>
        </p:grpSpPr>
        <p:sp>
          <p:nvSpPr>
            <p:cNvPr name="Freeform 3" id="3"/>
            <p:cNvSpPr/>
            <p:nvPr/>
          </p:nvSpPr>
          <p:spPr>
            <a:xfrm flipH="false" flipV="false" rot="0">
              <a:off x="0" y="0"/>
              <a:ext cx="2050743" cy="2773298"/>
            </a:xfrm>
            <a:custGeom>
              <a:avLst/>
              <a:gdLst/>
              <a:ahLst/>
              <a:cxnLst/>
              <a:rect r="r" b="b" t="t" l="l"/>
              <a:pathLst>
                <a:path h="2773298" w="2050743">
                  <a:moveTo>
                    <a:pt x="0" y="0"/>
                  </a:moveTo>
                  <a:lnTo>
                    <a:pt x="2050743" y="0"/>
                  </a:lnTo>
                  <a:lnTo>
                    <a:pt x="2050743" y="2773298"/>
                  </a:lnTo>
                  <a:lnTo>
                    <a:pt x="0" y="2773298"/>
                  </a:lnTo>
                  <a:close/>
                </a:path>
              </a:pathLst>
            </a:custGeom>
            <a:solidFill>
              <a:srgbClr val="ECE5D7"/>
            </a:solidFill>
          </p:spPr>
        </p:sp>
        <p:sp>
          <p:nvSpPr>
            <p:cNvPr name="TextBox 4" id="4"/>
            <p:cNvSpPr txBox="true"/>
            <p:nvPr/>
          </p:nvSpPr>
          <p:spPr>
            <a:xfrm>
              <a:off x="0" y="-38100"/>
              <a:ext cx="2050743" cy="2811398"/>
            </a:xfrm>
            <a:prstGeom prst="rect">
              <a:avLst/>
            </a:prstGeom>
          </p:spPr>
          <p:txBody>
            <a:bodyPr anchor="ctr" rtlCol="false" tIns="50800" lIns="50800" bIns="50800" rIns="50800"/>
            <a:lstStyle/>
            <a:p>
              <a:pPr algn="ctr">
                <a:lnSpc>
                  <a:spcPts val="2799"/>
                </a:lnSpc>
              </a:pPr>
            </a:p>
          </p:txBody>
        </p:sp>
      </p:grpSp>
      <p:sp>
        <p:nvSpPr>
          <p:cNvPr name="Freeform 5" id="5"/>
          <p:cNvSpPr/>
          <p:nvPr/>
        </p:nvSpPr>
        <p:spPr>
          <a:xfrm flipH="false" flipV="true" rot="-958077">
            <a:off x="15682167" y="8581391"/>
            <a:ext cx="4058597" cy="3040258"/>
          </a:xfrm>
          <a:custGeom>
            <a:avLst/>
            <a:gdLst/>
            <a:ahLst/>
            <a:cxnLst/>
            <a:rect r="r" b="b" t="t" l="l"/>
            <a:pathLst>
              <a:path h="3040258" w="4058597">
                <a:moveTo>
                  <a:pt x="0" y="3040259"/>
                </a:moveTo>
                <a:lnTo>
                  <a:pt x="4058597" y="3040259"/>
                </a:lnTo>
                <a:lnTo>
                  <a:pt x="4058597" y="0"/>
                </a:lnTo>
                <a:lnTo>
                  <a:pt x="0" y="0"/>
                </a:lnTo>
                <a:lnTo>
                  <a:pt x="0" y="3040259"/>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0" y="-185479"/>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4"/>
            <a:stretch>
              <a:fillRect l="0" t="0" r="0" b="0"/>
            </a:stretch>
          </a:blipFill>
        </p:spPr>
      </p:sp>
      <p:sp>
        <p:nvSpPr>
          <p:cNvPr name="Freeform 7" id="7"/>
          <p:cNvSpPr/>
          <p:nvPr/>
        </p:nvSpPr>
        <p:spPr>
          <a:xfrm flipH="false" flipV="false" rot="0">
            <a:off x="-1257709" y="6050767"/>
            <a:ext cx="22050794" cy="8229600"/>
          </a:xfrm>
          <a:custGeom>
            <a:avLst/>
            <a:gdLst/>
            <a:ahLst/>
            <a:cxnLst/>
            <a:rect r="r" b="b" t="t" l="l"/>
            <a:pathLst>
              <a:path h="8229600" w="22050794">
                <a:moveTo>
                  <a:pt x="0" y="0"/>
                </a:moveTo>
                <a:lnTo>
                  <a:pt x="22050794" y="0"/>
                </a:lnTo>
                <a:lnTo>
                  <a:pt x="22050794" y="8229600"/>
                </a:lnTo>
                <a:lnTo>
                  <a:pt x="0" y="8229600"/>
                </a:lnTo>
                <a:lnTo>
                  <a:pt x="0" y="0"/>
                </a:lnTo>
                <a:close/>
              </a:path>
            </a:pathLst>
          </a:custGeom>
          <a:blipFill>
            <a:blip r:embed="rId5"/>
            <a:stretch>
              <a:fillRect l="0" t="-83972" r="0" b="-83972"/>
            </a:stretch>
          </a:blipFill>
        </p:spPr>
      </p:sp>
      <p:sp>
        <p:nvSpPr>
          <p:cNvPr name="Freeform 8" id="8"/>
          <p:cNvSpPr/>
          <p:nvPr/>
        </p:nvSpPr>
        <p:spPr>
          <a:xfrm flipH="false" flipV="false" rot="0">
            <a:off x="11756106" y="3717634"/>
            <a:ext cx="5848604" cy="6134536"/>
          </a:xfrm>
          <a:custGeom>
            <a:avLst/>
            <a:gdLst/>
            <a:ahLst/>
            <a:cxnLst/>
            <a:rect r="r" b="b" t="t" l="l"/>
            <a:pathLst>
              <a:path h="6134536" w="5848604">
                <a:moveTo>
                  <a:pt x="0" y="0"/>
                </a:moveTo>
                <a:lnTo>
                  <a:pt x="5848604" y="0"/>
                </a:lnTo>
                <a:lnTo>
                  <a:pt x="5848604" y="6134535"/>
                </a:lnTo>
                <a:lnTo>
                  <a:pt x="0" y="6134535"/>
                </a:lnTo>
                <a:lnTo>
                  <a:pt x="0" y="0"/>
                </a:lnTo>
                <a:close/>
              </a:path>
            </a:pathLst>
          </a:custGeom>
          <a:blipFill>
            <a:blip r:embed="rId6"/>
            <a:stretch>
              <a:fillRect l="0" t="0" r="0" b="0"/>
            </a:stretch>
          </a:blipFill>
        </p:spPr>
      </p:sp>
      <p:sp>
        <p:nvSpPr>
          <p:cNvPr name="Freeform 9" id="9"/>
          <p:cNvSpPr/>
          <p:nvPr/>
        </p:nvSpPr>
        <p:spPr>
          <a:xfrm flipH="false" flipV="false" rot="0">
            <a:off x="-1924607" y="5986721"/>
            <a:ext cx="6840356" cy="8229600"/>
          </a:xfrm>
          <a:custGeom>
            <a:avLst/>
            <a:gdLst/>
            <a:ahLst/>
            <a:cxnLst/>
            <a:rect r="r" b="b" t="t" l="l"/>
            <a:pathLst>
              <a:path h="8229600" w="6840356">
                <a:moveTo>
                  <a:pt x="0" y="0"/>
                </a:moveTo>
                <a:lnTo>
                  <a:pt x="6840357" y="0"/>
                </a:lnTo>
                <a:lnTo>
                  <a:pt x="6840357" y="8229600"/>
                </a:lnTo>
                <a:lnTo>
                  <a:pt x="0" y="8229600"/>
                </a:lnTo>
                <a:lnTo>
                  <a:pt x="0" y="0"/>
                </a:lnTo>
                <a:close/>
              </a:path>
            </a:pathLst>
          </a:custGeom>
          <a:blipFill>
            <a:blip r:embed="rId5"/>
            <a:stretch>
              <a:fillRect l="0" t="-83972" r="-222363" b="-83972"/>
            </a:stretch>
          </a:blipFill>
        </p:spPr>
      </p:sp>
      <p:sp>
        <p:nvSpPr>
          <p:cNvPr name="Freeform 10" id="10"/>
          <p:cNvSpPr/>
          <p:nvPr/>
        </p:nvSpPr>
        <p:spPr>
          <a:xfrm flipH="false" flipV="false" rot="0">
            <a:off x="-4168268" y="3966985"/>
            <a:ext cx="15924374" cy="8229600"/>
          </a:xfrm>
          <a:custGeom>
            <a:avLst/>
            <a:gdLst/>
            <a:ahLst/>
            <a:cxnLst/>
            <a:rect r="r" b="b" t="t" l="l"/>
            <a:pathLst>
              <a:path h="8229600" w="15924374">
                <a:moveTo>
                  <a:pt x="0" y="0"/>
                </a:moveTo>
                <a:lnTo>
                  <a:pt x="15924374" y="0"/>
                </a:lnTo>
                <a:lnTo>
                  <a:pt x="15924374" y="8229600"/>
                </a:lnTo>
                <a:lnTo>
                  <a:pt x="0" y="8229600"/>
                </a:lnTo>
                <a:lnTo>
                  <a:pt x="0" y="0"/>
                </a:lnTo>
                <a:close/>
              </a:path>
            </a:pathLst>
          </a:custGeom>
          <a:blipFill>
            <a:blip r:embed="rId5"/>
            <a:stretch>
              <a:fillRect l="0" t="-261888" r="-222363" b="-261888"/>
            </a:stretch>
          </a:blipFill>
        </p:spPr>
      </p:sp>
      <p:sp>
        <p:nvSpPr>
          <p:cNvPr name="TextBox 11" id="11"/>
          <p:cNvSpPr txBox="true"/>
          <p:nvPr/>
        </p:nvSpPr>
        <p:spPr>
          <a:xfrm rot="0">
            <a:off x="4484254" y="8735656"/>
            <a:ext cx="3102992" cy="522644"/>
          </a:xfrm>
          <a:prstGeom prst="rect">
            <a:avLst/>
          </a:prstGeom>
        </p:spPr>
        <p:txBody>
          <a:bodyPr anchor="t" rtlCol="false" tIns="0" lIns="0" bIns="0" rIns="0">
            <a:spAutoFit/>
          </a:bodyPr>
          <a:lstStyle/>
          <a:p>
            <a:pPr algn="ctr">
              <a:lnSpc>
                <a:spcPts val="4267"/>
              </a:lnSpc>
              <a:spcBef>
                <a:spcPct val="0"/>
              </a:spcBef>
            </a:pPr>
            <a:r>
              <a:rPr lang="en-US" b="true" sz="3048">
                <a:solidFill>
                  <a:srgbClr val="000000"/>
                </a:solidFill>
                <a:latin typeface="Josefin Sans Bold"/>
                <a:ea typeface="Josefin Sans Bold"/>
                <a:cs typeface="Josefin Sans Bold"/>
                <a:sym typeface="Josefin Sans Bold"/>
              </a:rPr>
              <a:t>CAPS &amp; GOWNS</a:t>
            </a:r>
          </a:p>
        </p:txBody>
      </p:sp>
      <p:sp>
        <p:nvSpPr>
          <p:cNvPr name="Freeform 12" id="12"/>
          <p:cNvSpPr/>
          <p:nvPr/>
        </p:nvSpPr>
        <p:spPr>
          <a:xfrm flipH="false" flipV="false" rot="0">
            <a:off x="676742" y="4378267"/>
            <a:ext cx="10718016" cy="3703518"/>
          </a:xfrm>
          <a:custGeom>
            <a:avLst/>
            <a:gdLst/>
            <a:ahLst/>
            <a:cxnLst/>
            <a:rect r="r" b="b" t="t" l="l"/>
            <a:pathLst>
              <a:path h="3703518" w="10718016">
                <a:moveTo>
                  <a:pt x="0" y="0"/>
                </a:moveTo>
                <a:lnTo>
                  <a:pt x="10718016" y="0"/>
                </a:lnTo>
                <a:lnTo>
                  <a:pt x="10718016" y="3703518"/>
                </a:lnTo>
                <a:lnTo>
                  <a:pt x="0" y="3703518"/>
                </a:lnTo>
                <a:lnTo>
                  <a:pt x="0" y="0"/>
                </a:lnTo>
                <a:close/>
              </a:path>
            </a:pathLst>
          </a:custGeom>
          <a:blipFill>
            <a:blip r:embed="rId7"/>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CE5D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Freeform 2" id="2"/>
          <p:cNvSpPr/>
          <p:nvPr/>
        </p:nvSpPr>
        <p:spPr>
          <a:xfrm flipH="false" flipV="true" rot="1609761">
            <a:off x="11114534" y="8721497"/>
            <a:ext cx="4283729" cy="3208903"/>
          </a:xfrm>
          <a:custGeom>
            <a:avLst/>
            <a:gdLst/>
            <a:ahLst/>
            <a:cxnLst/>
            <a:rect r="r" b="b" t="t" l="l"/>
            <a:pathLst>
              <a:path h="3208903" w="4283729">
                <a:moveTo>
                  <a:pt x="0" y="3208903"/>
                </a:moveTo>
                <a:lnTo>
                  <a:pt x="4283729" y="3208903"/>
                </a:lnTo>
                <a:lnTo>
                  <a:pt x="4283729" y="0"/>
                </a:lnTo>
                <a:lnTo>
                  <a:pt x="0" y="0"/>
                </a:lnTo>
                <a:lnTo>
                  <a:pt x="0" y="3208903"/>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5356723" y="148290"/>
            <a:ext cx="12526671" cy="4423710"/>
            <a:chOff x="0" y="0"/>
            <a:chExt cx="16702228" cy="5898280"/>
          </a:xfrm>
        </p:grpSpPr>
        <p:sp>
          <p:nvSpPr>
            <p:cNvPr name="TextBox 4" id="4"/>
            <p:cNvSpPr txBox="true"/>
            <p:nvPr/>
          </p:nvSpPr>
          <p:spPr>
            <a:xfrm rot="0">
              <a:off x="1949545" y="276225"/>
              <a:ext cx="14752683" cy="5622055"/>
            </a:xfrm>
            <a:prstGeom prst="rect">
              <a:avLst/>
            </a:prstGeom>
          </p:spPr>
          <p:txBody>
            <a:bodyPr anchor="t" rtlCol="false" tIns="0" lIns="0" bIns="0" rIns="0">
              <a:spAutoFit/>
            </a:bodyPr>
            <a:lstStyle/>
            <a:p>
              <a:pPr algn="r" marL="0" indent="0" lvl="0">
                <a:lnSpc>
                  <a:spcPts val="16079"/>
                </a:lnSpc>
              </a:pPr>
              <a:r>
                <a:rPr lang="en-US" b="true" sz="15763">
                  <a:solidFill>
                    <a:srgbClr val="FFFFFF"/>
                  </a:solidFill>
                  <a:latin typeface="Playfair Display Bold"/>
                  <a:ea typeface="Playfair Display Bold"/>
                  <a:cs typeface="Playfair Display Bold"/>
                  <a:sym typeface="Playfair Display Bold"/>
                </a:rPr>
                <a:t>Senior Portraits</a:t>
              </a:r>
            </a:p>
          </p:txBody>
        </p:sp>
        <p:grpSp>
          <p:nvGrpSpPr>
            <p:cNvPr name="Group 5" id="5"/>
            <p:cNvGrpSpPr/>
            <p:nvPr/>
          </p:nvGrpSpPr>
          <p:grpSpPr>
            <a:xfrm rot="0">
              <a:off x="13201981" y="369356"/>
              <a:ext cx="855453" cy="85545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742"/>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13629707" y="2949140"/>
              <a:ext cx="855453" cy="85545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742"/>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13070185" y="369356"/>
              <a:ext cx="836283" cy="797082"/>
              <a:chOff x="0" y="0"/>
              <a:chExt cx="812800" cy="774700"/>
            </a:xfrm>
          </p:grpSpPr>
          <p:sp>
            <p:nvSpPr>
              <p:cNvPr name="Freeform 12" id="12"/>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13" id="13"/>
              <p:cNvSpPr txBox="true"/>
              <p:nvPr/>
            </p:nvSpPr>
            <p:spPr>
              <a:xfrm>
                <a:off x="228600" y="228600"/>
                <a:ext cx="355600" cy="381000"/>
              </a:xfrm>
              <a:prstGeom prst="rect">
                <a:avLst/>
              </a:prstGeom>
            </p:spPr>
            <p:txBody>
              <a:bodyPr anchor="ctr" rtlCol="false" tIns="50800" lIns="50800" bIns="50800" rIns="50800"/>
              <a:lstStyle/>
              <a:p>
                <a:pPr algn="ctr">
                  <a:lnSpc>
                    <a:spcPts val="2660"/>
                  </a:lnSpc>
                </a:pPr>
              </a:p>
            </p:txBody>
          </p:sp>
        </p:grpSp>
        <p:sp>
          <p:nvSpPr>
            <p:cNvPr name="TextBox 14" id="14"/>
            <p:cNvSpPr txBox="true"/>
            <p:nvPr/>
          </p:nvSpPr>
          <p:spPr>
            <a:xfrm rot="0">
              <a:off x="0" y="665622"/>
              <a:ext cx="9077278" cy="2648004"/>
            </a:xfrm>
            <a:prstGeom prst="rect">
              <a:avLst/>
            </a:prstGeom>
          </p:spPr>
          <p:txBody>
            <a:bodyPr anchor="t" rtlCol="false" tIns="0" lIns="0" bIns="0" rIns="0">
              <a:spAutoFit/>
            </a:bodyPr>
            <a:lstStyle/>
            <a:p>
              <a:pPr algn="ctr" marL="0" indent="0" lvl="0">
                <a:lnSpc>
                  <a:spcPts val="16414"/>
                </a:lnSpc>
                <a:spcBef>
                  <a:spcPct val="0"/>
                </a:spcBef>
              </a:pPr>
              <a:r>
                <a:rPr lang="en-US" sz="11724">
                  <a:solidFill>
                    <a:srgbClr val="FFFFFF"/>
                  </a:solidFill>
                  <a:latin typeface="Jenthill"/>
                  <a:ea typeface="Jenthill"/>
                  <a:cs typeface="Jenthill"/>
                  <a:sym typeface="Jenthill"/>
                </a:rPr>
                <a:t>Yearbook</a:t>
              </a:r>
            </a:p>
          </p:txBody>
        </p:sp>
        <p:grpSp>
          <p:nvGrpSpPr>
            <p:cNvPr name="Group 15" id="15"/>
            <p:cNvGrpSpPr/>
            <p:nvPr/>
          </p:nvGrpSpPr>
          <p:grpSpPr>
            <a:xfrm rot="0">
              <a:off x="13648877" y="3007511"/>
              <a:ext cx="836283" cy="797082"/>
              <a:chOff x="0" y="0"/>
              <a:chExt cx="812800" cy="774700"/>
            </a:xfrm>
          </p:grpSpPr>
          <p:sp>
            <p:nvSpPr>
              <p:cNvPr name="Freeform 16" id="16"/>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sp>
          <p:sp>
            <p:nvSpPr>
              <p:cNvPr name="TextBox 17" id="17"/>
              <p:cNvSpPr txBox="true"/>
              <p:nvPr/>
            </p:nvSpPr>
            <p:spPr>
              <a:xfrm>
                <a:off x="228600" y="228600"/>
                <a:ext cx="355600" cy="381000"/>
              </a:xfrm>
              <a:prstGeom prst="rect">
                <a:avLst/>
              </a:prstGeom>
            </p:spPr>
            <p:txBody>
              <a:bodyPr anchor="ctr" rtlCol="false" tIns="50800" lIns="50800" bIns="50800" rIns="50800"/>
              <a:lstStyle/>
              <a:p>
                <a:pPr algn="ctr">
                  <a:lnSpc>
                    <a:spcPts val="2660"/>
                  </a:lnSpc>
                </a:pPr>
              </a:p>
            </p:txBody>
          </p:sp>
        </p:grpSp>
      </p:grpSp>
      <p:sp>
        <p:nvSpPr>
          <p:cNvPr name="Freeform 18" id="18"/>
          <p:cNvSpPr/>
          <p:nvPr/>
        </p:nvSpPr>
        <p:spPr>
          <a:xfrm flipH="false" flipV="false" rot="0">
            <a:off x="442396" y="5915025"/>
            <a:ext cx="2414462" cy="3620077"/>
          </a:xfrm>
          <a:custGeom>
            <a:avLst/>
            <a:gdLst/>
            <a:ahLst/>
            <a:cxnLst/>
            <a:rect r="r" b="b" t="t" l="l"/>
            <a:pathLst>
              <a:path h="3620077" w="2414462">
                <a:moveTo>
                  <a:pt x="0" y="0"/>
                </a:moveTo>
                <a:lnTo>
                  <a:pt x="2414461" y="0"/>
                </a:lnTo>
                <a:lnTo>
                  <a:pt x="2414461" y="3620077"/>
                </a:lnTo>
                <a:lnTo>
                  <a:pt x="0" y="3620077"/>
                </a:lnTo>
                <a:lnTo>
                  <a:pt x="0" y="0"/>
                </a:lnTo>
                <a:close/>
              </a:path>
            </a:pathLst>
          </a:custGeom>
          <a:blipFill>
            <a:blip r:embed="rId4">
              <a:extLst>
                <a:ext uri="{96DAC541-7B7A-43D3-8B79-37D633B846F1}">
                  <asvg:svgBlip xmlns:asvg="http://schemas.microsoft.com/office/drawing/2016/SVG/main" r:embed="rId5"/>
                </a:ext>
              </a:extLst>
            </a:blip>
            <a:stretch>
              <a:fillRect l="-22457" t="0" r="-21032" b="-3018"/>
            </a:stretch>
          </a:blipFill>
        </p:spPr>
      </p:sp>
      <p:sp>
        <p:nvSpPr>
          <p:cNvPr name="Freeform 19" id="19"/>
          <p:cNvSpPr/>
          <p:nvPr/>
        </p:nvSpPr>
        <p:spPr>
          <a:xfrm flipH="false" flipV="false" rot="0">
            <a:off x="0" y="0"/>
            <a:ext cx="5424798" cy="5715000"/>
          </a:xfrm>
          <a:custGeom>
            <a:avLst/>
            <a:gdLst/>
            <a:ahLst/>
            <a:cxnLst/>
            <a:rect r="r" b="b" t="t" l="l"/>
            <a:pathLst>
              <a:path h="5715000" w="5424798">
                <a:moveTo>
                  <a:pt x="0" y="0"/>
                </a:moveTo>
                <a:lnTo>
                  <a:pt x="5424798" y="0"/>
                </a:lnTo>
                <a:lnTo>
                  <a:pt x="5424798" y="5715000"/>
                </a:lnTo>
                <a:lnTo>
                  <a:pt x="0" y="5715000"/>
                </a:lnTo>
                <a:lnTo>
                  <a:pt x="0" y="0"/>
                </a:lnTo>
                <a:close/>
              </a:path>
            </a:pathLst>
          </a:custGeom>
          <a:blipFill>
            <a:blip r:embed="rId6"/>
            <a:stretch>
              <a:fillRect l="0" t="-6001" r="0" b="-6001"/>
            </a:stretch>
          </a:blipFill>
        </p:spPr>
      </p:sp>
      <p:sp>
        <p:nvSpPr>
          <p:cNvPr name="TextBox 20" id="20"/>
          <p:cNvSpPr txBox="true"/>
          <p:nvPr/>
        </p:nvSpPr>
        <p:spPr>
          <a:xfrm rot="0">
            <a:off x="2043142" y="9510572"/>
            <a:ext cx="813715" cy="656854"/>
          </a:xfrm>
          <a:prstGeom prst="rect">
            <a:avLst/>
          </a:prstGeom>
        </p:spPr>
        <p:txBody>
          <a:bodyPr anchor="t" rtlCol="false" tIns="0" lIns="0" bIns="0" rIns="0">
            <a:spAutoFit/>
          </a:bodyPr>
          <a:lstStyle/>
          <a:p>
            <a:pPr algn="ctr">
              <a:lnSpc>
                <a:spcPts val="4783"/>
              </a:lnSpc>
            </a:pPr>
            <a:r>
              <a:rPr lang="en-US" b="true" sz="3416">
                <a:solidFill>
                  <a:srgbClr val="FFFFFF"/>
                </a:solidFill>
                <a:latin typeface="Gaegu Bold"/>
                <a:ea typeface="Gaegu Bold"/>
                <a:cs typeface="Gaegu Bold"/>
                <a:sym typeface="Gaegu Bold"/>
              </a:rPr>
              <a:t>2'’</a:t>
            </a:r>
          </a:p>
        </p:txBody>
      </p:sp>
      <p:sp>
        <p:nvSpPr>
          <p:cNvPr name="TextBox 21" id="21"/>
          <p:cNvSpPr txBox="true"/>
          <p:nvPr/>
        </p:nvSpPr>
        <p:spPr>
          <a:xfrm rot="0">
            <a:off x="2951713" y="7356371"/>
            <a:ext cx="745172" cy="604034"/>
          </a:xfrm>
          <a:prstGeom prst="rect">
            <a:avLst/>
          </a:prstGeom>
        </p:spPr>
        <p:txBody>
          <a:bodyPr anchor="t" rtlCol="false" tIns="0" lIns="0" bIns="0" rIns="0">
            <a:spAutoFit/>
          </a:bodyPr>
          <a:lstStyle/>
          <a:p>
            <a:pPr algn="ctr">
              <a:lnSpc>
                <a:spcPts val="4380"/>
              </a:lnSpc>
            </a:pPr>
            <a:r>
              <a:rPr lang="en-US" b="true" sz="3128">
                <a:solidFill>
                  <a:srgbClr val="FFFFFF"/>
                </a:solidFill>
                <a:latin typeface="Gaegu Bold"/>
                <a:ea typeface="Gaegu Bold"/>
                <a:cs typeface="Gaegu Bold"/>
                <a:sym typeface="Gaegu Bold"/>
              </a:rPr>
              <a:t>3'’</a:t>
            </a:r>
          </a:p>
        </p:txBody>
      </p:sp>
      <p:sp>
        <p:nvSpPr>
          <p:cNvPr name="TextBox 22" id="22"/>
          <p:cNvSpPr txBox="true"/>
          <p:nvPr/>
        </p:nvSpPr>
        <p:spPr>
          <a:xfrm rot="0">
            <a:off x="633270" y="9539310"/>
            <a:ext cx="1409873" cy="634236"/>
          </a:xfrm>
          <a:prstGeom prst="rect">
            <a:avLst/>
          </a:prstGeom>
        </p:spPr>
        <p:txBody>
          <a:bodyPr anchor="t" rtlCol="false" tIns="0" lIns="0" bIns="0" rIns="0">
            <a:spAutoFit/>
          </a:bodyPr>
          <a:lstStyle/>
          <a:p>
            <a:pPr algn="l">
              <a:lnSpc>
                <a:spcPts val="4515"/>
              </a:lnSpc>
            </a:pPr>
            <a:r>
              <a:rPr lang="en-US" b="true" sz="3225" u="sng">
                <a:solidFill>
                  <a:srgbClr val="FFFFFF"/>
                </a:solidFill>
                <a:latin typeface="Gaegu Bold"/>
                <a:ea typeface="Gaegu Bold"/>
                <a:cs typeface="Gaegu Bold"/>
                <a:sym typeface="Gaegu Bold"/>
              </a:rPr>
              <a:t>QUOTE</a:t>
            </a:r>
          </a:p>
        </p:txBody>
      </p:sp>
      <p:sp>
        <p:nvSpPr>
          <p:cNvPr name="TextBox 23" id="23"/>
          <p:cNvSpPr txBox="true"/>
          <p:nvPr/>
        </p:nvSpPr>
        <p:spPr>
          <a:xfrm rot="0">
            <a:off x="325252" y="213710"/>
            <a:ext cx="4235614" cy="721668"/>
          </a:xfrm>
          <a:prstGeom prst="rect">
            <a:avLst/>
          </a:prstGeom>
        </p:spPr>
        <p:txBody>
          <a:bodyPr anchor="t" rtlCol="false" tIns="0" lIns="0" bIns="0" rIns="0">
            <a:spAutoFit/>
          </a:bodyPr>
          <a:lstStyle/>
          <a:p>
            <a:pPr algn="ctr">
              <a:lnSpc>
                <a:spcPts val="5202"/>
              </a:lnSpc>
            </a:pPr>
            <a:r>
              <a:rPr lang="en-US" b="true" sz="3716">
                <a:solidFill>
                  <a:srgbClr val="000000"/>
                </a:solidFill>
                <a:latin typeface="Gaegu Bold"/>
                <a:ea typeface="Gaegu Bold"/>
                <a:cs typeface="Gaegu Bold"/>
                <a:sym typeface="Gaegu Bold"/>
              </a:rPr>
              <a:t>PORTRAIT CHECKLIST</a:t>
            </a:r>
          </a:p>
        </p:txBody>
      </p:sp>
      <p:sp>
        <p:nvSpPr>
          <p:cNvPr name="TextBox 24" id="24"/>
          <p:cNvSpPr txBox="true"/>
          <p:nvPr/>
        </p:nvSpPr>
        <p:spPr>
          <a:xfrm rot="0">
            <a:off x="923403" y="887049"/>
            <a:ext cx="4906001" cy="1118446"/>
          </a:xfrm>
          <a:prstGeom prst="rect">
            <a:avLst/>
          </a:prstGeom>
        </p:spPr>
        <p:txBody>
          <a:bodyPr anchor="t" rtlCol="false" tIns="0" lIns="0" bIns="0" rIns="0">
            <a:spAutoFit/>
          </a:bodyPr>
          <a:lstStyle/>
          <a:p>
            <a:pPr algn="l">
              <a:lnSpc>
                <a:spcPts val="4267"/>
              </a:lnSpc>
            </a:pPr>
            <a:r>
              <a:rPr lang="en-US" sz="3048" b="true">
                <a:solidFill>
                  <a:srgbClr val="000000"/>
                </a:solidFill>
                <a:latin typeface="Gaegu Bold"/>
                <a:ea typeface="Gaegu Bold"/>
                <a:cs typeface="Gaegu Bold"/>
                <a:sym typeface="Gaegu Bold"/>
              </a:rPr>
              <a:t>Jpg file of at least </a:t>
            </a:r>
          </a:p>
          <a:p>
            <a:pPr algn="l">
              <a:lnSpc>
                <a:spcPts val="4267"/>
              </a:lnSpc>
            </a:pPr>
            <a:r>
              <a:rPr lang="en-US" sz="3048" b="true">
                <a:solidFill>
                  <a:srgbClr val="000000"/>
                </a:solidFill>
                <a:latin typeface="Gaegu Bold"/>
                <a:ea typeface="Gaegu Bold"/>
                <a:cs typeface="Gaegu Bold"/>
                <a:sym typeface="Gaegu Bold"/>
              </a:rPr>
              <a:t>1,000 pixels per slide</a:t>
            </a:r>
          </a:p>
        </p:txBody>
      </p:sp>
      <p:sp>
        <p:nvSpPr>
          <p:cNvPr name="TextBox 25" id="25"/>
          <p:cNvSpPr txBox="true"/>
          <p:nvPr/>
        </p:nvSpPr>
        <p:spPr>
          <a:xfrm rot="0">
            <a:off x="923403" y="2077386"/>
            <a:ext cx="4906001" cy="1118446"/>
          </a:xfrm>
          <a:prstGeom prst="rect">
            <a:avLst/>
          </a:prstGeom>
        </p:spPr>
        <p:txBody>
          <a:bodyPr anchor="t" rtlCol="false" tIns="0" lIns="0" bIns="0" rIns="0">
            <a:spAutoFit/>
          </a:bodyPr>
          <a:lstStyle/>
          <a:p>
            <a:pPr algn="l">
              <a:lnSpc>
                <a:spcPts val="4267"/>
              </a:lnSpc>
            </a:pPr>
            <a:r>
              <a:rPr lang="en-US" sz="3048" b="true">
                <a:solidFill>
                  <a:srgbClr val="000000"/>
                </a:solidFill>
                <a:latin typeface="Gaegu Bold"/>
                <a:ea typeface="Gaegu Bold"/>
                <a:cs typeface="Gaegu Bold"/>
                <a:sym typeface="Gaegu Bold"/>
              </a:rPr>
              <a:t>Headshot in vertical (portrait) orientation</a:t>
            </a:r>
          </a:p>
        </p:txBody>
      </p:sp>
      <p:sp>
        <p:nvSpPr>
          <p:cNvPr name="TextBox 26" id="26"/>
          <p:cNvSpPr txBox="true"/>
          <p:nvPr/>
        </p:nvSpPr>
        <p:spPr>
          <a:xfrm rot="0">
            <a:off x="923403" y="3447863"/>
            <a:ext cx="4906001" cy="1118446"/>
          </a:xfrm>
          <a:prstGeom prst="rect">
            <a:avLst/>
          </a:prstGeom>
        </p:spPr>
        <p:txBody>
          <a:bodyPr anchor="t" rtlCol="false" tIns="0" lIns="0" bIns="0" rIns="0">
            <a:spAutoFit/>
          </a:bodyPr>
          <a:lstStyle/>
          <a:p>
            <a:pPr algn="l">
              <a:lnSpc>
                <a:spcPts val="4267"/>
              </a:lnSpc>
            </a:pPr>
            <a:r>
              <a:rPr lang="en-US" sz="3048" b="true">
                <a:solidFill>
                  <a:srgbClr val="000000"/>
                </a:solidFill>
                <a:latin typeface="Gaegu Bold"/>
                <a:ea typeface="Gaegu Bold"/>
                <a:cs typeface="Gaegu Bold"/>
                <a:sym typeface="Gaegu Bold"/>
              </a:rPr>
              <a:t>Standard RATIO of </a:t>
            </a:r>
          </a:p>
          <a:p>
            <a:pPr algn="l">
              <a:lnSpc>
                <a:spcPts val="4267"/>
              </a:lnSpc>
            </a:pPr>
            <a:r>
              <a:rPr lang="en-US" b="true" sz="3048" spc="-557">
                <a:solidFill>
                  <a:srgbClr val="000000"/>
                </a:solidFill>
                <a:latin typeface="Gaegu Bold"/>
                <a:ea typeface="Gaegu Bold"/>
                <a:cs typeface="Gaegu Bold"/>
                <a:sym typeface="Gaegu Bold"/>
              </a:rPr>
              <a:t>2'’W x 3'’H </a:t>
            </a:r>
          </a:p>
        </p:txBody>
      </p:sp>
      <p:sp>
        <p:nvSpPr>
          <p:cNvPr name="TextBox 27" id="27"/>
          <p:cNvSpPr txBox="true"/>
          <p:nvPr/>
        </p:nvSpPr>
        <p:spPr>
          <a:xfrm rot="0">
            <a:off x="923403" y="4814976"/>
            <a:ext cx="4906001" cy="582420"/>
          </a:xfrm>
          <a:prstGeom prst="rect">
            <a:avLst/>
          </a:prstGeom>
        </p:spPr>
        <p:txBody>
          <a:bodyPr anchor="t" rtlCol="false" tIns="0" lIns="0" bIns="0" rIns="0">
            <a:spAutoFit/>
          </a:bodyPr>
          <a:lstStyle/>
          <a:p>
            <a:pPr algn="l">
              <a:lnSpc>
                <a:spcPts val="4267"/>
              </a:lnSpc>
            </a:pPr>
            <a:r>
              <a:rPr lang="en-US" sz="3048" b="true">
                <a:solidFill>
                  <a:srgbClr val="000000"/>
                </a:solidFill>
                <a:latin typeface="Gaegu Bold"/>
                <a:ea typeface="Gaegu Bold"/>
                <a:cs typeface="Gaegu Bold"/>
                <a:sym typeface="Gaegu Bold"/>
              </a:rPr>
              <a:t>Clearly identifiable</a:t>
            </a:r>
          </a:p>
        </p:txBody>
      </p:sp>
      <p:sp>
        <p:nvSpPr>
          <p:cNvPr name="TextBox 28" id="28"/>
          <p:cNvSpPr txBox="true"/>
          <p:nvPr/>
        </p:nvSpPr>
        <p:spPr>
          <a:xfrm rot="0">
            <a:off x="5924654" y="4943475"/>
            <a:ext cx="12363346" cy="4223811"/>
          </a:xfrm>
          <a:prstGeom prst="rect">
            <a:avLst/>
          </a:prstGeom>
        </p:spPr>
        <p:txBody>
          <a:bodyPr anchor="t" rtlCol="false" tIns="0" lIns="0" bIns="0" rIns="0">
            <a:spAutoFit/>
          </a:bodyPr>
          <a:lstStyle/>
          <a:p>
            <a:pPr algn="l">
              <a:lnSpc>
                <a:spcPts val="6552"/>
              </a:lnSpc>
            </a:pPr>
            <a:r>
              <a:rPr lang="en-US" sz="4680" b="true">
                <a:solidFill>
                  <a:srgbClr val="FFFFFF"/>
                </a:solidFill>
                <a:latin typeface="Gaegu Bold"/>
                <a:ea typeface="Gaegu Bold"/>
                <a:cs typeface="Gaegu Bold"/>
                <a:sym typeface="Gaegu Bold"/>
              </a:rPr>
              <a:t>SENIOR PORTRAIT &amp; QUOTE INFORMATION:</a:t>
            </a:r>
          </a:p>
          <a:p>
            <a:pPr algn="l">
              <a:lnSpc>
                <a:spcPts val="6552"/>
              </a:lnSpc>
            </a:pPr>
            <a:r>
              <a:rPr lang="en-US" sz="4680" b="true">
                <a:solidFill>
                  <a:srgbClr val="FFFFFF"/>
                </a:solidFill>
                <a:latin typeface="Gaegu Bold"/>
                <a:ea typeface="Gaegu Bold"/>
                <a:cs typeface="Gaegu Bold"/>
                <a:sym typeface="Gaegu Bold"/>
              </a:rPr>
              <a:t>DUE DATE: Friday, 10/24/25</a:t>
            </a:r>
          </a:p>
          <a:p>
            <a:pPr algn="l" marL="1010451" indent="-505226" lvl="1">
              <a:lnSpc>
                <a:spcPts val="6552"/>
              </a:lnSpc>
              <a:buAutoNum type="arabicPeriod" startAt="1"/>
            </a:pPr>
            <a:r>
              <a:rPr lang="en-US" b="true" sz="4680">
                <a:solidFill>
                  <a:srgbClr val="FFFFFF"/>
                </a:solidFill>
                <a:latin typeface="Gaegu Bold"/>
                <a:ea typeface="Gaegu Bold"/>
                <a:cs typeface="Gaegu Bold"/>
                <a:sym typeface="Gaegu Bold"/>
              </a:rPr>
              <a:t>PORTRAIT: Submit digitally into https://tinyurl.com/jhsseniorpics26</a:t>
            </a:r>
          </a:p>
          <a:p>
            <a:pPr algn="l" marL="1010451" indent="-505226" lvl="1">
              <a:lnSpc>
                <a:spcPts val="6552"/>
              </a:lnSpc>
              <a:spcBef>
                <a:spcPct val="0"/>
              </a:spcBef>
              <a:buAutoNum type="arabicPeriod" startAt="1"/>
            </a:pPr>
            <a:r>
              <a:rPr lang="en-US" b="true" sz="4680">
                <a:solidFill>
                  <a:srgbClr val="FFFFFF"/>
                </a:solidFill>
                <a:latin typeface="Gaegu Bold"/>
                <a:ea typeface="Gaegu Bold"/>
                <a:cs typeface="Gaegu Bold"/>
                <a:sym typeface="Gaegu Bold"/>
              </a:rPr>
              <a:t>QUOTE: In person in the JHS main office</a:t>
            </a:r>
          </a:p>
        </p:txBody>
      </p:sp>
      <p:sp>
        <p:nvSpPr>
          <p:cNvPr name="Freeform 29" id="29"/>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7"/>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Freeform 2" id="2"/>
          <p:cNvSpPr/>
          <p:nvPr/>
        </p:nvSpPr>
        <p:spPr>
          <a:xfrm flipH="false" flipV="true" rot="1609761">
            <a:off x="11114534" y="8721497"/>
            <a:ext cx="4283729" cy="3208903"/>
          </a:xfrm>
          <a:custGeom>
            <a:avLst/>
            <a:gdLst/>
            <a:ahLst/>
            <a:cxnLst/>
            <a:rect r="r" b="b" t="t" l="l"/>
            <a:pathLst>
              <a:path h="3208903" w="4283729">
                <a:moveTo>
                  <a:pt x="0" y="3208903"/>
                </a:moveTo>
                <a:lnTo>
                  <a:pt x="4283729" y="3208903"/>
                </a:lnTo>
                <a:lnTo>
                  <a:pt x="4283729" y="0"/>
                </a:lnTo>
                <a:lnTo>
                  <a:pt x="0" y="0"/>
                </a:lnTo>
                <a:lnTo>
                  <a:pt x="0" y="3208903"/>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15326283" y="-494199"/>
            <a:ext cx="641589" cy="64158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6742"/>
            </a:solidFill>
          </p:spPr>
        </p:sp>
        <p:sp>
          <p:nvSpPr>
            <p:cNvPr name="TextBox 5" id="5"/>
            <p:cNvSpPr txBox="true"/>
            <p:nvPr/>
          </p:nvSpPr>
          <p:spPr>
            <a:xfrm>
              <a:off x="76200" y="38100"/>
              <a:ext cx="660400" cy="698500"/>
            </a:xfrm>
            <a:prstGeom prst="rect">
              <a:avLst/>
            </a:prstGeom>
          </p:spPr>
          <p:txBody>
            <a:bodyPr anchor="ctr" rtlCol="false" tIns="43255" lIns="43255" bIns="43255" rIns="43255"/>
            <a:lstStyle/>
            <a:p>
              <a:pPr algn="ctr">
                <a:lnSpc>
                  <a:spcPts val="2660"/>
                </a:lnSpc>
              </a:pPr>
            </a:p>
          </p:txBody>
        </p:sp>
      </p:grpSp>
      <p:grpSp>
        <p:nvGrpSpPr>
          <p:cNvPr name="Group 6" id="6"/>
          <p:cNvGrpSpPr/>
          <p:nvPr/>
        </p:nvGrpSpPr>
        <p:grpSpPr>
          <a:xfrm rot="0">
            <a:off x="9144000" y="0"/>
            <a:ext cx="9144000" cy="10759768"/>
            <a:chOff x="0" y="0"/>
            <a:chExt cx="2408296" cy="2833848"/>
          </a:xfrm>
        </p:grpSpPr>
        <p:sp>
          <p:nvSpPr>
            <p:cNvPr name="Freeform 7" id="7"/>
            <p:cNvSpPr/>
            <p:nvPr/>
          </p:nvSpPr>
          <p:spPr>
            <a:xfrm flipH="false" flipV="false" rot="0">
              <a:off x="0" y="0"/>
              <a:ext cx="2408296" cy="2833849"/>
            </a:xfrm>
            <a:custGeom>
              <a:avLst/>
              <a:gdLst/>
              <a:ahLst/>
              <a:cxnLst/>
              <a:rect r="r" b="b" t="t" l="l"/>
              <a:pathLst>
                <a:path h="2833849" w="2408296">
                  <a:moveTo>
                    <a:pt x="0" y="0"/>
                  </a:moveTo>
                  <a:lnTo>
                    <a:pt x="2408296" y="0"/>
                  </a:lnTo>
                  <a:lnTo>
                    <a:pt x="2408296" y="2833849"/>
                  </a:lnTo>
                  <a:lnTo>
                    <a:pt x="0" y="2833849"/>
                  </a:lnTo>
                  <a:close/>
                </a:path>
              </a:pathLst>
            </a:custGeom>
            <a:solidFill>
              <a:srgbClr val="FFF8EA">
                <a:alpha val="65882"/>
              </a:srgbClr>
            </a:solidFill>
          </p:spPr>
        </p:sp>
        <p:sp>
          <p:nvSpPr>
            <p:cNvPr name="TextBox 8" id="8"/>
            <p:cNvSpPr txBox="true"/>
            <p:nvPr/>
          </p:nvSpPr>
          <p:spPr>
            <a:xfrm>
              <a:off x="0" y="-47625"/>
              <a:ext cx="2408296" cy="2881473"/>
            </a:xfrm>
            <a:prstGeom prst="rect">
              <a:avLst/>
            </a:prstGeom>
          </p:spPr>
          <p:txBody>
            <a:bodyPr anchor="ctr" rtlCol="false" tIns="50800" lIns="50800" bIns="50800" rIns="50800"/>
            <a:lstStyle/>
            <a:p>
              <a:pPr algn="ctr">
                <a:lnSpc>
                  <a:spcPts val="3123"/>
                </a:lnSpc>
              </a:pPr>
            </a:p>
          </p:txBody>
        </p:sp>
      </p:grpSp>
      <p:sp>
        <p:nvSpPr>
          <p:cNvPr name="TextBox 9" id="9"/>
          <p:cNvSpPr txBox="true"/>
          <p:nvPr/>
        </p:nvSpPr>
        <p:spPr>
          <a:xfrm rot="0">
            <a:off x="436238" y="290265"/>
            <a:ext cx="8707762" cy="3409209"/>
          </a:xfrm>
          <a:prstGeom prst="rect">
            <a:avLst/>
          </a:prstGeom>
        </p:spPr>
        <p:txBody>
          <a:bodyPr anchor="t" rtlCol="false" tIns="0" lIns="0" bIns="0" rIns="0">
            <a:spAutoFit/>
          </a:bodyPr>
          <a:lstStyle/>
          <a:p>
            <a:pPr algn="l">
              <a:lnSpc>
                <a:spcPts val="8819"/>
              </a:lnSpc>
            </a:pPr>
            <a:r>
              <a:rPr lang="en-US" sz="8646" b="true">
                <a:solidFill>
                  <a:srgbClr val="FFF8EA"/>
                </a:solidFill>
                <a:latin typeface="Playfair Display Bold"/>
                <a:ea typeface="Playfair Display Bold"/>
                <a:cs typeface="Playfair Display Bold"/>
                <a:sym typeface="Playfair Display Bold"/>
              </a:rPr>
              <a:t>High School and Beyond Night</a:t>
            </a:r>
          </a:p>
          <a:p>
            <a:pPr algn="l" marL="0" indent="0" lvl="0">
              <a:lnSpc>
                <a:spcPts val="8819"/>
              </a:lnSpc>
            </a:pPr>
          </a:p>
        </p:txBody>
      </p:sp>
      <p:sp>
        <p:nvSpPr>
          <p:cNvPr name="TextBox 10" id="10"/>
          <p:cNvSpPr txBox="true"/>
          <p:nvPr/>
        </p:nvSpPr>
        <p:spPr>
          <a:xfrm rot="0">
            <a:off x="9440196" y="290265"/>
            <a:ext cx="8847804" cy="2303586"/>
          </a:xfrm>
          <a:prstGeom prst="rect">
            <a:avLst/>
          </a:prstGeom>
        </p:spPr>
        <p:txBody>
          <a:bodyPr anchor="t" rtlCol="false" tIns="0" lIns="0" bIns="0" rIns="0">
            <a:spAutoFit/>
          </a:bodyPr>
          <a:lstStyle/>
          <a:p>
            <a:pPr algn="l" marL="0" indent="0" lvl="0">
              <a:lnSpc>
                <a:spcPts val="8859"/>
              </a:lnSpc>
            </a:pPr>
            <a:r>
              <a:rPr lang="en-US" b="true" sz="8685">
                <a:solidFill>
                  <a:srgbClr val="016742"/>
                </a:solidFill>
                <a:latin typeface="Playfair Display Bold"/>
                <a:ea typeface="Playfair Display Bold"/>
                <a:cs typeface="Playfair Display Bold"/>
                <a:sym typeface="Playfair Display Bold"/>
              </a:rPr>
              <a:t>Financial Aid Help Night</a:t>
            </a:r>
          </a:p>
        </p:txBody>
      </p:sp>
      <p:sp>
        <p:nvSpPr>
          <p:cNvPr name="TextBox 11" id="11"/>
          <p:cNvSpPr txBox="true"/>
          <p:nvPr/>
        </p:nvSpPr>
        <p:spPr>
          <a:xfrm rot="0">
            <a:off x="706933" y="2769737"/>
            <a:ext cx="7785453" cy="7605440"/>
          </a:xfrm>
          <a:prstGeom prst="rect">
            <a:avLst/>
          </a:prstGeom>
        </p:spPr>
        <p:txBody>
          <a:bodyPr anchor="t" rtlCol="false" tIns="0" lIns="0" bIns="0" rIns="0">
            <a:spAutoFit/>
          </a:bodyPr>
          <a:lstStyle/>
          <a:p>
            <a:pPr algn="ctr">
              <a:lnSpc>
                <a:spcPts val="5002"/>
              </a:lnSpc>
            </a:pPr>
            <a:r>
              <a:rPr lang="en-US" sz="3573">
                <a:solidFill>
                  <a:srgbClr val="FFF8EA"/>
                </a:solidFill>
                <a:latin typeface="Gaegu"/>
                <a:ea typeface="Gaegu"/>
                <a:cs typeface="Gaegu"/>
                <a:sym typeface="Gaegu"/>
              </a:rPr>
              <a:t>College &amp; Career Fair (in the Gym):</a:t>
            </a:r>
          </a:p>
          <a:p>
            <a:pPr algn="ctr">
              <a:lnSpc>
                <a:spcPts val="5002"/>
              </a:lnSpc>
            </a:pPr>
            <a:r>
              <a:rPr lang="en-US" b="true" sz="3573">
                <a:solidFill>
                  <a:srgbClr val="FFF8EA"/>
                </a:solidFill>
                <a:latin typeface="Gaegu Bold"/>
                <a:ea typeface="Gaegu Bold"/>
                <a:cs typeface="Gaegu Bold"/>
                <a:sym typeface="Gaegu Bold"/>
              </a:rPr>
              <a:t>October 15th, 2025</a:t>
            </a:r>
          </a:p>
          <a:p>
            <a:pPr algn="ctr">
              <a:lnSpc>
                <a:spcPts val="5002"/>
              </a:lnSpc>
            </a:pPr>
            <a:r>
              <a:rPr lang="en-US" sz="3573">
                <a:solidFill>
                  <a:srgbClr val="FFF8EA"/>
                </a:solidFill>
                <a:latin typeface="Gaegu"/>
                <a:ea typeface="Gaegu"/>
                <a:cs typeface="Gaegu"/>
                <a:sym typeface="Gaegu"/>
              </a:rPr>
              <a:t> </a:t>
            </a:r>
            <a:r>
              <a:rPr lang="en-US" b="true" sz="3573">
                <a:solidFill>
                  <a:srgbClr val="FFF8EA"/>
                </a:solidFill>
                <a:latin typeface="Gaegu Bold"/>
                <a:ea typeface="Gaegu Bold"/>
                <a:cs typeface="Gaegu Bold"/>
                <a:sym typeface="Gaegu Bold"/>
              </a:rPr>
              <a:t>5:30 - 7PM</a:t>
            </a:r>
          </a:p>
          <a:p>
            <a:pPr algn="ctr">
              <a:lnSpc>
                <a:spcPts val="5002"/>
              </a:lnSpc>
            </a:pPr>
            <a:r>
              <a:rPr lang="en-US" b="true" sz="3573">
                <a:solidFill>
                  <a:srgbClr val="FFF8EA"/>
                </a:solidFill>
                <a:latin typeface="Gaegu Bold"/>
                <a:ea typeface="Gaegu Bold"/>
                <a:cs typeface="Gaegu Bold"/>
                <a:sym typeface="Gaegu Bold"/>
              </a:rPr>
              <a:t>Session 1: 6:30 - 7:10 PM</a:t>
            </a:r>
          </a:p>
          <a:p>
            <a:pPr algn="ctr">
              <a:lnSpc>
                <a:spcPts val="5002"/>
              </a:lnSpc>
            </a:pPr>
            <a:r>
              <a:rPr lang="en-US" b="true" sz="3573">
                <a:solidFill>
                  <a:srgbClr val="FFF8EA"/>
                </a:solidFill>
                <a:latin typeface="Gaegu Bold"/>
                <a:ea typeface="Gaegu Bold"/>
                <a:cs typeface="Gaegu Bold"/>
                <a:sym typeface="Gaegu Bold"/>
              </a:rPr>
              <a:t>Session 2: 7:15 - 7:55 PM</a:t>
            </a:r>
          </a:p>
          <a:p>
            <a:pPr algn="ctr">
              <a:lnSpc>
                <a:spcPts val="5002"/>
              </a:lnSpc>
            </a:pPr>
            <a:r>
              <a:rPr lang="en-US" b="true" sz="3573">
                <a:solidFill>
                  <a:srgbClr val="FFF8EA"/>
                </a:solidFill>
                <a:latin typeface="Gaegu Bold"/>
                <a:ea typeface="Gaegu Bold"/>
                <a:cs typeface="Gaegu Bold"/>
                <a:sym typeface="Gaegu Bold"/>
              </a:rPr>
              <a:t>Where?</a:t>
            </a:r>
            <a:r>
              <a:rPr lang="en-US" sz="3573">
                <a:solidFill>
                  <a:srgbClr val="FFF8EA"/>
                </a:solidFill>
                <a:latin typeface="Gaegu"/>
                <a:ea typeface="Gaegu"/>
                <a:cs typeface="Gaegu"/>
                <a:sym typeface="Gaegu"/>
              </a:rPr>
              <a:t> JHS upstairs </a:t>
            </a:r>
            <a:r>
              <a:rPr lang="en-US" sz="3573">
                <a:solidFill>
                  <a:srgbClr val="FFF8EA"/>
                </a:solidFill>
                <a:latin typeface="Gaegu"/>
                <a:ea typeface="Gaegu"/>
                <a:cs typeface="Gaegu"/>
                <a:sym typeface="Gaegu"/>
              </a:rPr>
              <a:t>classrooms, </a:t>
            </a:r>
          </a:p>
          <a:p>
            <a:pPr algn="ctr">
              <a:lnSpc>
                <a:spcPts val="5002"/>
              </a:lnSpc>
            </a:pPr>
            <a:r>
              <a:rPr lang="en-US" sz="3573">
                <a:solidFill>
                  <a:srgbClr val="FFF8EA"/>
                </a:solidFill>
                <a:latin typeface="Gaegu"/>
                <a:ea typeface="Gaegu"/>
                <a:cs typeface="Gaegu"/>
                <a:sym typeface="Gaegu"/>
              </a:rPr>
              <a:t>Library &amp; Commons</a:t>
            </a:r>
          </a:p>
          <a:p>
            <a:pPr algn="ctr">
              <a:lnSpc>
                <a:spcPts val="5002"/>
              </a:lnSpc>
            </a:pPr>
            <a:r>
              <a:rPr lang="en-US" b="true" sz="3573">
                <a:solidFill>
                  <a:srgbClr val="FFF8EA"/>
                </a:solidFill>
                <a:latin typeface="Gaegu Bold"/>
                <a:ea typeface="Gaegu Bold"/>
                <a:cs typeface="Gaegu Bold"/>
                <a:sym typeface="Gaegu Bold"/>
              </a:rPr>
              <a:t>What?</a:t>
            </a:r>
            <a:r>
              <a:rPr lang="en-US" sz="3573">
                <a:solidFill>
                  <a:srgbClr val="FFF8EA"/>
                </a:solidFill>
                <a:latin typeface="Gaegu"/>
                <a:ea typeface="Gaegu"/>
                <a:cs typeface="Gaegu"/>
                <a:sym typeface="Gaegu"/>
              </a:rPr>
              <a:t> Visit representatives at the Career &amp; College Fair, and attend 2 breakout sessions that support your post-HS goals</a:t>
            </a:r>
          </a:p>
          <a:p>
            <a:pPr algn="ctr">
              <a:lnSpc>
                <a:spcPts val="5002"/>
              </a:lnSpc>
            </a:pPr>
          </a:p>
        </p:txBody>
      </p:sp>
      <p:sp>
        <p:nvSpPr>
          <p:cNvPr name="TextBox 12" id="12"/>
          <p:cNvSpPr txBox="true"/>
          <p:nvPr/>
        </p:nvSpPr>
        <p:spPr>
          <a:xfrm rot="0">
            <a:off x="9823273" y="2769737"/>
            <a:ext cx="7785453" cy="5719490"/>
          </a:xfrm>
          <a:prstGeom prst="rect">
            <a:avLst/>
          </a:prstGeom>
        </p:spPr>
        <p:txBody>
          <a:bodyPr anchor="t" rtlCol="false" tIns="0" lIns="0" bIns="0" rIns="0">
            <a:spAutoFit/>
          </a:bodyPr>
          <a:lstStyle/>
          <a:p>
            <a:pPr algn="ctr">
              <a:lnSpc>
                <a:spcPts val="5002"/>
              </a:lnSpc>
            </a:pPr>
            <a:r>
              <a:rPr lang="en-US" sz="3573">
                <a:solidFill>
                  <a:srgbClr val="016742"/>
                </a:solidFill>
                <a:latin typeface="Gaegu"/>
                <a:ea typeface="Gaegu"/>
                <a:cs typeface="Gaegu"/>
                <a:sym typeface="Gaegu"/>
              </a:rPr>
              <a:t>Financial Aid Help N</a:t>
            </a:r>
            <a:r>
              <a:rPr lang="en-US" sz="3573">
                <a:solidFill>
                  <a:srgbClr val="016742"/>
                </a:solidFill>
                <a:latin typeface="Gaegu"/>
                <a:ea typeface="Gaegu"/>
                <a:cs typeface="Gaegu"/>
                <a:sym typeface="Gaegu"/>
              </a:rPr>
              <a:t>i</a:t>
            </a:r>
            <a:r>
              <a:rPr lang="en-US" sz="3573">
                <a:solidFill>
                  <a:srgbClr val="016742"/>
                </a:solidFill>
                <a:latin typeface="Gaegu"/>
                <a:ea typeface="Gaegu"/>
                <a:cs typeface="Gaegu"/>
                <a:sym typeface="Gaegu"/>
              </a:rPr>
              <a:t>ght</a:t>
            </a:r>
            <a:r>
              <a:rPr lang="en-US" sz="3573">
                <a:solidFill>
                  <a:srgbClr val="016742"/>
                </a:solidFill>
                <a:latin typeface="Gaegu"/>
                <a:ea typeface="Gaegu"/>
                <a:cs typeface="Gaegu"/>
                <a:sym typeface="Gaegu"/>
              </a:rPr>
              <a:t>: </a:t>
            </a:r>
            <a:r>
              <a:rPr lang="en-US" sz="3573" b="true">
                <a:solidFill>
                  <a:srgbClr val="016742"/>
                </a:solidFill>
                <a:latin typeface="Gaegu Bold"/>
                <a:ea typeface="Gaegu Bold"/>
                <a:cs typeface="Gaegu Bold"/>
                <a:sym typeface="Gaegu Bold"/>
              </a:rPr>
              <a:t>October 29</a:t>
            </a:r>
            <a:r>
              <a:rPr lang="en-US" sz="3573">
                <a:solidFill>
                  <a:srgbClr val="016742"/>
                </a:solidFill>
                <a:latin typeface="Gaegu"/>
                <a:ea typeface="Gaegu"/>
                <a:cs typeface="Gaegu"/>
                <a:sym typeface="Gaegu"/>
              </a:rPr>
              <a:t> </a:t>
            </a:r>
          </a:p>
          <a:p>
            <a:pPr algn="ctr">
              <a:lnSpc>
                <a:spcPts val="5002"/>
              </a:lnSpc>
            </a:pPr>
            <a:r>
              <a:rPr lang="en-US" sz="3573" b="true">
                <a:solidFill>
                  <a:srgbClr val="016742"/>
                </a:solidFill>
                <a:latin typeface="Gaegu Bold"/>
                <a:ea typeface="Gaegu Bold"/>
                <a:cs typeface="Gaegu Bold"/>
                <a:sym typeface="Gaegu Bold"/>
              </a:rPr>
              <a:t>Wednesday</a:t>
            </a:r>
            <a:r>
              <a:rPr lang="en-US" sz="3573" b="true">
                <a:solidFill>
                  <a:srgbClr val="016742"/>
                </a:solidFill>
                <a:latin typeface="Gaegu Bold"/>
                <a:ea typeface="Gaegu Bold"/>
                <a:cs typeface="Gaegu Bold"/>
                <a:sym typeface="Gaegu Bold"/>
              </a:rPr>
              <a:t>, 6-8pm, </a:t>
            </a:r>
          </a:p>
          <a:p>
            <a:pPr algn="ctr">
              <a:lnSpc>
                <a:spcPts val="5002"/>
              </a:lnSpc>
            </a:pPr>
            <a:r>
              <a:rPr lang="en-US" sz="3573" b="true">
                <a:solidFill>
                  <a:srgbClr val="016742"/>
                </a:solidFill>
                <a:latin typeface="Gaegu Bold"/>
                <a:ea typeface="Gaegu Bold"/>
                <a:cs typeface="Gaegu Bold"/>
                <a:sym typeface="Gaegu Bold"/>
              </a:rPr>
              <a:t>Annex area at JHS</a:t>
            </a:r>
          </a:p>
          <a:p>
            <a:pPr algn="ctr">
              <a:lnSpc>
                <a:spcPts val="5002"/>
              </a:lnSpc>
            </a:pPr>
            <a:r>
              <a:rPr lang="en-US" sz="3573">
                <a:solidFill>
                  <a:srgbClr val="016742"/>
                </a:solidFill>
                <a:latin typeface="Gaegu"/>
                <a:ea typeface="Gaegu"/>
                <a:cs typeface="Gaegu"/>
                <a:sym typeface="Gaegu"/>
              </a:rPr>
              <a:t>Receive help wi</a:t>
            </a:r>
            <a:r>
              <a:rPr lang="en-US" sz="3573">
                <a:solidFill>
                  <a:srgbClr val="016742"/>
                </a:solidFill>
                <a:latin typeface="Gaegu"/>
                <a:ea typeface="Gaegu"/>
                <a:cs typeface="Gaegu"/>
                <a:sym typeface="Gaegu"/>
              </a:rPr>
              <a:t>th completing the FAFSA/WASFA</a:t>
            </a:r>
            <a:r>
              <a:rPr lang="en-US" sz="3573">
                <a:solidFill>
                  <a:srgbClr val="016742"/>
                </a:solidFill>
                <a:latin typeface="Gaegu"/>
                <a:ea typeface="Gaegu"/>
                <a:cs typeface="Gaegu"/>
                <a:sym typeface="Gaegu"/>
              </a:rPr>
              <a:t> financial aid applications receive help completing FAFSA &amp; WASFA financial aid applications. Interpreters available.</a:t>
            </a:r>
          </a:p>
          <a:p>
            <a:pPr algn="ctr">
              <a:lnSpc>
                <a:spcPts val="5002"/>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CE5D7"/>
        </a:solidFill>
      </p:bgPr>
    </p:bg>
    <p:spTree>
      <p:nvGrpSpPr>
        <p:cNvPr id="1" name=""/>
        <p:cNvGrpSpPr/>
        <p:nvPr/>
      </p:nvGrpSpPr>
      <p:grpSpPr>
        <a:xfrm>
          <a:off x="0" y="0"/>
          <a:ext cx="0" cy="0"/>
          <a:chOff x="0" y="0"/>
          <a:chExt cx="0" cy="0"/>
        </a:xfrm>
      </p:grpSpPr>
      <p:sp>
        <p:nvSpPr>
          <p:cNvPr name="Freeform 2" id="2"/>
          <p:cNvSpPr/>
          <p:nvPr/>
        </p:nvSpPr>
        <p:spPr>
          <a:xfrm flipH="false" flipV="true" rot="-1239409">
            <a:off x="12384957" y="7615656"/>
            <a:ext cx="3829424" cy="2868587"/>
          </a:xfrm>
          <a:custGeom>
            <a:avLst/>
            <a:gdLst/>
            <a:ahLst/>
            <a:cxnLst/>
            <a:rect r="r" b="b" t="t" l="l"/>
            <a:pathLst>
              <a:path h="2868587" w="3829424">
                <a:moveTo>
                  <a:pt x="0" y="2868586"/>
                </a:moveTo>
                <a:lnTo>
                  <a:pt x="3829423" y="2868586"/>
                </a:lnTo>
                <a:lnTo>
                  <a:pt x="3829423" y="0"/>
                </a:lnTo>
                <a:lnTo>
                  <a:pt x="0" y="0"/>
                </a:lnTo>
                <a:lnTo>
                  <a:pt x="0" y="2868586"/>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3" id="3"/>
          <p:cNvSpPr/>
          <p:nvPr/>
        </p:nvSpPr>
        <p:spPr>
          <a:xfrm flipH="false" flipV="false" rot="0">
            <a:off x="0" y="0"/>
            <a:ext cx="13716000" cy="10287000"/>
          </a:xfrm>
          <a:custGeom>
            <a:avLst/>
            <a:gdLst/>
            <a:ahLst/>
            <a:cxnLst/>
            <a:rect r="r" b="b" t="t" l="l"/>
            <a:pathLst>
              <a:path h="10287000" w="13716000">
                <a:moveTo>
                  <a:pt x="0" y="0"/>
                </a:moveTo>
                <a:lnTo>
                  <a:pt x="13716000" y="0"/>
                </a:lnTo>
                <a:lnTo>
                  <a:pt x="13716000" y="10287000"/>
                </a:lnTo>
                <a:lnTo>
                  <a:pt x="0" y="10287000"/>
                </a:lnTo>
                <a:lnTo>
                  <a:pt x="0" y="0"/>
                </a:lnTo>
                <a:close/>
              </a:path>
            </a:pathLst>
          </a:custGeom>
          <a:blipFill>
            <a:blip r:embed="rId5"/>
            <a:stretch>
              <a:fillRect l="0" t="0" r="0" b="0"/>
            </a:stretch>
          </a:blipFill>
        </p:spPr>
      </p:sp>
      <p:sp>
        <p:nvSpPr>
          <p:cNvPr name="TextBox 4" id="4"/>
          <p:cNvSpPr txBox="true"/>
          <p:nvPr/>
        </p:nvSpPr>
        <p:spPr>
          <a:xfrm rot="0">
            <a:off x="14013641" y="1513392"/>
            <a:ext cx="3872110" cy="4909550"/>
          </a:xfrm>
          <a:prstGeom prst="rect">
            <a:avLst/>
          </a:prstGeom>
        </p:spPr>
        <p:txBody>
          <a:bodyPr anchor="t" rtlCol="false" tIns="0" lIns="0" bIns="0" rIns="0">
            <a:spAutoFit/>
          </a:bodyPr>
          <a:lstStyle/>
          <a:p>
            <a:pPr algn="ctr">
              <a:lnSpc>
                <a:spcPts val="4291"/>
              </a:lnSpc>
            </a:pPr>
            <a:r>
              <a:rPr lang="en-US" sz="3065" b="true">
                <a:solidFill>
                  <a:srgbClr val="016742"/>
                </a:solidFill>
                <a:latin typeface="Gaegu Bold"/>
                <a:ea typeface="Gaegu Bold"/>
                <a:cs typeface="Gaegu Bold"/>
                <a:sym typeface="Gaegu Bold"/>
              </a:rPr>
              <a:t>SENIOR SCRAPBOOK</a:t>
            </a:r>
          </a:p>
          <a:p>
            <a:pPr algn="ctr">
              <a:lnSpc>
                <a:spcPts val="4291"/>
              </a:lnSpc>
            </a:pPr>
            <a:r>
              <a:rPr lang="en-US" sz="3065" b="true">
                <a:solidFill>
                  <a:srgbClr val="016742"/>
                </a:solidFill>
                <a:latin typeface="Gaegu Bold"/>
                <a:ea typeface="Gaegu Bold"/>
                <a:cs typeface="Gaegu Bold"/>
                <a:sym typeface="Gaegu Bold"/>
              </a:rPr>
              <a:t>@jhs26.mp4</a:t>
            </a:r>
          </a:p>
          <a:p>
            <a:pPr algn="ctr">
              <a:lnSpc>
                <a:spcPts val="4291"/>
              </a:lnSpc>
            </a:pPr>
          </a:p>
          <a:p>
            <a:pPr algn="ctr">
              <a:lnSpc>
                <a:spcPts val="4291"/>
              </a:lnSpc>
            </a:pPr>
            <a:r>
              <a:rPr lang="en-US" sz="3065" b="true">
                <a:solidFill>
                  <a:srgbClr val="016742"/>
                </a:solidFill>
                <a:latin typeface="Gaegu Bold"/>
                <a:ea typeface="Gaegu Bold"/>
                <a:cs typeface="Gaegu Bold"/>
                <a:sym typeface="Gaegu Bold"/>
              </a:rPr>
              <a:t>Send photos to:</a:t>
            </a:r>
          </a:p>
          <a:p>
            <a:pPr algn="ctr">
              <a:lnSpc>
                <a:spcPts val="4291"/>
              </a:lnSpc>
            </a:pPr>
            <a:r>
              <a:rPr lang="en-US" sz="3065" b="true">
                <a:solidFill>
                  <a:srgbClr val="016742"/>
                </a:solidFill>
                <a:latin typeface="Gaegu Bold"/>
                <a:ea typeface="Gaegu Bold"/>
                <a:cs typeface="Gaegu Bold"/>
                <a:sym typeface="Gaegu Bold"/>
              </a:rPr>
              <a:t>jhsasb.2026@gmail.com</a:t>
            </a:r>
          </a:p>
          <a:p>
            <a:pPr algn="ctr">
              <a:lnSpc>
                <a:spcPts val="4291"/>
              </a:lnSpc>
            </a:pPr>
            <a:r>
              <a:rPr lang="en-US" sz="3065" b="true">
                <a:solidFill>
                  <a:srgbClr val="016742"/>
                </a:solidFill>
                <a:latin typeface="Gaegu Bold"/>
                <a:ea typeface="Gaegu Bold"/>
                <a:cs typeface="Gaegu Bold"/>
                <a:sym typeface="Gaegu Bold"/>
              </a:rPr>
              <a:t>@jhs26.mp4</a:t>
            </a:r>
          </a:p>
          <a:p>
            <a:pPr algn="ctr">
              <a:lnSpc>
                <a:spcPts val="4291"/>
              </a:lnSpc>
            </a:pPr>
            <a:r>
              <a:rPr lang="en-US" sz="3065" b="true">
                <a:solidFill>
                  <a:srgbClr val="016742"/>
                </a:solidFill>
                <a:latin typeface="Gaegu Bold"/>
                <a:ea typeface="Gaegu Bold"/>
                <a:cs typeface="Gaegu Bold"/>
                <a:sym typeface="Gaegu Bold"/>
              </a:rPr>
              <a:t>@jhsasb.2026</a:t>
            </a:r>
          </a:p>
          <a:p>
            <a:pPr algn="ctr">
              <a:lnSpc>
                <a:spcPts val="4291"/>
              </a:lnSpc>
            </a:pPr>
            <a:r>
              <a:rPr lang="en-US" sz="3065" b="true">
                <a:solidFill>
                  <a:srgbClr val="016742"/>
                </a:solidFill>
                <a:latin typeface="Gaegu Bold"/>
                <a:ea typeface="Gaegu Bold"/>
                <a:cs typeface="Gaegu Bold"/>
                <a:sym typeface="Gaegu Bold"/>
              </a:rPr>
              <a:t>@christinehyoh</a:t>
            </a:r>
          </a:p>
          <a:p>
            <a:pPr algn="ctr">
              <a:lnSpc>
                <a:spcPts val="4291"/>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CE5D7"/>
        </a:solidFill>
      </p:bgPr>
    </p:bg>
    <p:spTree>
      <p:nvGrpSpPr>
        <p:cNvPr id="1" name=""/>
        <p:cNvGrpSpPr/>
        <p:nvPr/>
      </p:nvGrpSpPr>
      <p:grpSpPr>
        <a:xfrm>
          <a:off x="0" y="0"/>
          <a:ext cx="0" cy="0"/>
          <a:chOff x="0" y="0"/>
          <a:chExt cx="0" cy="0"/>
        </a:xfrm>
      </p:grpSpPr>
      <p:sp>
        <p:nvSpPr>
          <p:cNvPr name="Freeform 2" id="2"/>
          <p:cNvSpPr/>
          <p:nvPr/>
        </p:nvSpPr>
        <p:spPr>
          <a:xfrm flipH="false" flipV="true" rot="-1239409">
            <a:off x="12384957" y="7615656"/>
            <a:ext cx="3829424" cy="2868587"/>
          </a:xfrm>
          <a:custGeom>
            <a:avLst/>
            <a:gdLst/>
            <a:ahLst/>
            <a:cxnLst/>
            <a:rect r="r" b="b" t="t" l="l"/>
            <a:pathLst>
              <a:path h="2868587" w="3829424">
                <a:moveTo>
                  <a:pt x="0" y="2868586"/>
                </a:moveTo>
                <a:lnTo>
                  <a:pt x="3829423" y="2868586"/>
                </a:lnTo>
                <a:lnTo>
                  <a:pt x="3829423" y="0"/>
                </a:lnTo>
                <a:lnTo>
                  <a:pt x="0" y="0"/>
                </a:lnTo>
                <a:lnTo>
                  <a:pt x="0" y="2868586"/>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3" id="3"/>
          <p:cNvSpPr txBox="true"/>
          <p:nvPr/>
        </p:nvSpPr>
        <p:spPr>
          <a:xfrm rot="0">
            <a:off x="2960080" y="960137"/>
            <a:ext cx="12367840" cy="7871426"/>
          </a:xfrm>
          <a:prstGeom prst="rect">
            <a:avLst/>
          </a:prstGeom>
        </p:spPr>
        <p:txBody>
          <a:bodyPr anchor="t" rtlCol="false" tIns="0" lIns="0" bIns="0" rIns="0">
            <a:spAutoFit/>
          </a:bodyPr>
          <a:lstStyle/>
          <a:p>
            <a:pPr algn="ctr">
              <a:lnSpc>
                <a:spcPts val="31291"/>
              </a:lnSpc>
            </a:pPr>
            <a:r>
              <a:rPr lang="en-US" sz="22351">
                <a:solidFill>
                  <a:srgbClr val="016742"/>
                </a:solidFill>
                <a:latin typeface="Jenthill"/>
                <a:ea typeface="Jenthill"/>
                <a:cs typeface="Jenthill"/>
                <a:sym typeface="Jenthill"/>
              </a:rPr>
              <a:t>prom  theme</a:t>
            </a:r>
          </a:p>
          <a:p>
            <a:pPr algn="ctr">
              <a:lnSpc>
                <a:spcPts val="31291"/>
              </a:lnSpc>
              <a:spcBef>
                <a:spcPct val="0"/>
              </a:spcBef>
            </a:pPr>
          </a:p>
        </p:txBody>
      </p:sp>
      <p:sp>
        <p:nvSpPr>
          <p:cNvPr name="TextBox 4" id="4"/>
          <p:cNvSpPr txBox="true"/>
          <p:nvPr/>
        </p:nvSpPr>
        <p:spPr>
          <a:xfrm rot="0">
            <a:off x="4218376" y="3884585"/>
            <a:ext cx="9851249" cy="3823301"/>
          </a:xfrm>
          <a:prstGeom prst="rect">
            <a:avLst/>
          </a:prstGeom>
        </p:spPr>
        <p:txBody>
          <a:bodyPr anchor="t" rtlCol="false" tIns="0" lIns="0" bIns="0" rIns="0">
            <a:spAutoFit/>
          </a:bodyPr>
          <a:lstStyle/>
          <a:p>
            <a:pPr algn="ctr">
              <a:lnSpc>
                <a:spcPts val="31291"/>
              </a:lnSpc>
              <a:spcBef>
                <a:spcPct val="0"/>
              </a:spcBef>
            </a:pPr>
            <a:r>
              <a:rPr lang="en-US" b="true" sz="22351">
                <a:solidFill>
                  <a:srgbClr val="016742"/>
                </a:solidFill>
                <a:latin typeface="Playfair Display Bold"/>
                <a:ea typeface="Playfair Display Bold"/>
                <a:cs typeface="Playfair Display Bold"/>
                <a:sym typeface="Playfair Display Bold"/>
              </a:rPr>
              <a:t>Voting</a:t>
            </a:r>
          </a:p>
        </p:txBody>
      </p:sp>
      <p:grpSp>
        <p:nvGrpSpPr>
          <p:cNvPr name="Group 5" id="5"/>
          <p:cNvGrpSpPr/>
          <p:nvPr/>
        </p:nvGrpSpPr>
        <p:grpSpPr>
          <a:xfrm rot="0">
            <a:off x="9334133" y="4833677"/>
            <a:ext cx="619647" cy="61964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E5D7"/>
            </a:soli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123"/>
                </a:lnSpc>
              </a:pPr>
            </a:p>
          </p:txBody>
        </p:sp>
      </p:grpSp>
      <p:grpSp>
        <p:nvGrpSpPr>
          <p:cNvPr name="Group 8" id="8"/>
          <p:cNvGrpSpPr/>
          <p:nvPr/>
        </p:nvGrpSpPr>
        <p:grpSpPr>
          <a:xfrm rot="0">
            <a:off x="9239067" y="4681502"/>
            <a:ext cx="809780" cy="771822"/>
            <a:chOff x="0" y="0"/>
            <a:chExt cx="812800" cy="774700"/>
          </a:xfrm>
        </p:grpSpPr>
        <p:sp>
          <p:nvSpPr>
            <p:cNvPr name="Freeform 9" id="9"/>
            <p:cNvSpPr/>
            <p:nvPr/>
          </p:nvSpPr>
          <p:spPr>
            <a:xfrm flipH="false" flipV="false" rot="0">
              <a:off x="0" y="0"/>
              <a:ext cx="812800" cy="774700"/>
            </a:xfrm>
            <a:custGeom>
              <a:avLst/>
              <a:gdLst/>
              <a:ahLst/>
              <a:cxnLst/>
              <a:rect r="r" b="b" t="t" l="l"/>
              <a:pathLst>
                <a:path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016742"/>
            </a:solidFill>
          </p:spPr>
        </p:sp>
        <p:sp>
          <p:nvSpPr>
            <p:cNvPr name="TextBox 10" id="10"/>
            <p:cNvSpPr txBox="true"/>
            <p:nvPr/>
          </p:nvSpPr>
          <p:spPr>
            <a:xfrm>
              <a:off x="228600" y="219075"/>
              <a:ext cx="355600" cy="390525"/>
            </a:xfrm>
            <a:prstGeom prst="rect">
              <a:avLst/>
            </a:prstGeom>
          </p:spPr>
          <p:txBody>
            <a:bodyPr anchor="ctr" rtlCol="false" tIns="50800" lIns="50800" bIns="50800" rIns="50800"/>
            <a:lstStyle/>
            <a:p>
              <a:pPr algn="ctr">
                <a:lnSpc>
                  <a:spcPts val="3123"/>
                </a:lnSpc>
              </a:pPr>
            </a:p>
          </p:txBody>
        </p:sp>
      </p:grpSp>
      <p:sp>
        <p:nvSpPr>
          <p:cNvPr name="Freeform 11" id="11"/>
          <p:cNvSpPr/>
          <p:nvPr/>
        </p:nvSpPr>
        <p:spPr>
          <a:xfrm flipH="false" flipV="false" rot="0">
            <a:off x="-1479231" y="6005785"/>
            <a:ext cx="4254023" cy="4114800"/>
          </a:xfrm>
          <a:custGeom>
            <a:avLst/>
            <a:gdLst/>
            <a:ahLst/>
            <a:cxnLst/>
            <a:rect r="r" b="b" t="t" l="l"/>
            <a:pathLst>
              <a:path h="4114800" w="4254023">
                <a:moveTo>
                  <a:pt x="0" y="0"/>
                </a:moveTo>
                <a:lnTo>
                  <a:pt x="4254023" y="0"/>
                </a:lnTo>
                <a:lnTo>
                  <a:pt x="42540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882312" y="-601963"/>
            <a:ext cx="4035136" cy="4114800"/>
          </a:xfrm>
          <a:custGeom>
            <a:avLst/>
            <a:gdLst/>
            <a:ahLst/>
            <a:cxnLst/>
            <a:rect r="r" b="b" t="t" l="l"/>
            <a:pathLst>
              <a:path h="4114800" w="4035136">
                <a:moveTo>
                  <a:pt x="0" y="0"/>
                </a:moveTo>
                <a:lnTo>
                  <a:pt x="4035136" y="0"/>
                </a:lnTo>
                <a:lnTo>
                  <a:pt x="40351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16742"/>
        </a:solidFill>
      </p:bgPr>
    </p:bg>
    <p:spTree>
      <p:nvGrpSpPr>
        <p:cNvPr id="1" name=""/>
        <p:cNvGrpSpPr/>
        <p:nvPr/>
      </p:nvGrpSpPr>
      <p:grpSpPr>
        <a:xfrm>
          <a:off x="0" y="0"/>
          <a:ext cx="0" cy="0"/>
          <a:chOff x="0" y="0"/>
          <a:chExt cx="0" cy="0"/>
        </a:xfrm>
      </p:grpSpPr>
      <p:sp>
        <p:nvSpPr>
          <p:cNvPr name="Freeform 2" id="2"/>
          <p:cNvSpPr/>
          <p:nvPr/>
        </p:nvSpPr>
        <p:spPr>
          <a:xfrm flipH="false" flipV="false" rot="0">
            <a:off x="-76110" y="0"/>
            <a:ext cx="18576975" cy="10287000"/>
          </a:xfrm>
          <a:custGeom>
            <a:avLst/>
            <a:gdLst/>
            <a:ahLst/>
            <a:cxnLst/>
            <a:rect r="r" b="b" t="t" l="l"/>
            <a:pathLst>
              <a:path h="10287000" w="18576975">
                <a:moveTo>
                  <a:pt x="0" y="0"/>
                </a:moveTo>
                <a:lnTo>
                  <a:pt x="18576975" y="0"/>
                </a:lnTo>
                <a:lnTo>
                  <a:pt x="18576975" y="10287000"/>
                </a:lnTo>
                <a:lnTo>
                  <a:pt x="0" y="10287000"/>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DAG1Zhm-ZVE</dc:identifier>
  <dcterms:modified xsi:type="dcterms:W3CDTF">2011-08-01T06:04:30Z</dcterms:modified>
  <cp:revision>1</cp:revision>
  <dc:title>Senior Meeting Oct 9 PPT 2025-26</dc:title>
</cp:coreProperties>
</file>